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6" r:id="rId3"/>
    <p:sldId id="259" r:id="rId4"/>
    <p:sldId id="260" r:id="rId5"/>
    <p:sldId id="267" r:id="rId6"/>
    <p:sldId id="269" r:id="rId7"/>
    <p:sldId id="266" r:id="rId8"/>
    <p:sldId id="271" r:id="rId9"/>
    <p:sldId id="272" r:id="rId10"/>
    <p:sldId id="273" r:id="rId11"/>
    <p:sldId id="274" r:id="rId12"/>
    <p:sldId id="276" r:id="rId13"/>
    <p:sldId id="277" r:id="rId14"/>
    <p:sldId id="278" r:id="rId15"/>
    <p:sldId id="279" r:id="rId16"/>
    <p:sldId id="280" r:id="rId17"/>
    <p:sldId id="268" r:id="rId18"/>
    <p:sldId id="281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7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3E91C7-7FC7-4D6A-A065-B22F71AB1444}" v="1" dt="2026-08-26T17:38:29.2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2"/>
    <p:restoredTop sz="94761"/>
  </p:normalViewPr>
  <p:slideViewPr>
    <p:cSldViewPr snapToGrid="0">
      <p:cViewPr varScale="1">
        <p:scale>
          <a:sx n="105" d="100"/>
          <a:sy n="105" d="100"/>
        </p:scale>
        <p:origin x="10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Kellips, Steve" userId="0fc40437-7111-4e9f-a3ce-8c003d9d197f" providerId="ADAL" clId="{159CC521-C2E1-43C9-8426-BE9271F12F92}"/>
    <pc:docChg chg="undo custSel addSld delSld modSld sldOrd">
      <pc:chgData name="McKellips, Steve" userId="0fc40437-7111-4e9f-a3ce-8c003d9d197f" providerId="ADAL" clId="{159CC521-C2E1-43C9-8426-BE9271F12F92}" dt="2026-08-26T17:47:51.713" v="33825" actId="14100"/>
      <pc:docMkLst>
        <pc:docMk/>
      </pc:docMkLst>
      <pc:sldChg chg="addSp modSp mod">
        <pc:chgData name="McKellips, Steve" userId="0fc40437-7111-4e9f-a3ce-8c003d9d197f" providerId="ADAL" clId="{159CC521-C2E1-43C9-8426-BE9271F12F92}" dt="2026-08-26T17:19:12.084" v="33204" actId="33524"/>
        <pc:sldMkLst>
          <pc:docMk/>
          <pc:sldMk cId="2276257677" sldId="256"/>
        </pc:sldMkLst>
        <pc:spChg chg="mod">
          <ac:chgData name="McKellips, Steve" userId="0fc40437-7111-4e9f-a3ce-8c003d9d197f" providerId="ADAL" clId="{159CC521-C2E1-43C9-8426-BE9271F12F92}" dt="2026-08-17T16:23:02.211" v="33005" actId="20577"/>
          <ac:spMkLst>
            <pc:docMk/>
            <pc:sldMk cId="2276257677" sldId="256"/>
            <ac:spMk id="2" creationId="{6854D881-220E-AE2E-EEB0-1800E6E55B50}"/>
          </ac:spMkLst>
        </pc:spChg>
        <pc:spChg chg="mod">
          <ac:chgData name="McKellips, Steve" userId="0fc40437-7111-4e9f-a3ce-8c003d9d197f" providerId="ADAL" clId="{159CC521-C2E1-43C9-8426-BE9271F12F92}" dt="2026-08-26T17:19:12.084" v="33204" actId="33524"/>
          <ac:spMkLst>
            <pc:docMk/>
            <pc:sldMk cId="2276257677" sldId="256"/>
            <ac:spMk id="3" creationId="{7D60C244-8787-C917-A393-76CE97A5F8A3}"/>
          </ac:spMkLst>
        </pc:spChg>
        <pc:spChg chg="add mod">
          <ac:chgData name="McKellips, Steve" userId="0fc40437-7111-4e9f-a3ce-8c003d9d197f" providerId="ADAL" clId="{159CC521-C2E1-43C9-8426-BE9271F12F92}" dt="2026-08-04T17:24:33.815" v="100" actId="20577"/>
          <ac:spMkLst>
            <pc:docMk/>
            <pc:sldMk cId="2276257677" sldId="256"/>
            <ac:spMk id="4" creationId="{CC25A67B-22BA-CC5B-DE63-B4A174AD9BCC}"/>
          </ac:spMkLst>
        </pc:spChg>
      </pc:sldChg>
      <pc:sldChg chg="addSp delSp modSp new mod">
        <pc:chgData name="McKellips, Steve" userId="0fc40437-7111-4e9f-a3ce-8c003d9d197f" providerId="ADAL" clId="{159CC521-C2E1-43C9-8426-BE9271F12F92}" dt="2026-08-17T16:19:17.107" v="32877" actId="22"/>
        <pc:sldMkLst>
          <pc:docMk/>
          <pc:sldMk cId="1479442983" sldId="259"/>
        </pc:sldMkLst>
        <pc:spChg chg="mod">
          <ac:chgData name="McKellips, Steve" userId="0fc40437-7111-4e9f-a3ce-8c003d9d197f" providerId="ADAL" clId="{159CC521-C2E1-43C9-8426-BE9271F12F92}" dt="2026-08-04T19:00:13.949" v="1376" actId="20577"/>
          <ac:spMkLst>
            <pc:docMk/>
            <pc:sldMk cId="1479442983" sldId="259"/>
            <ac:spMk id="2" creationId="{8754F82B-58CA-7B4A-CD8D-CC155790E79B}"/>
          </ac:spMkLst>
        </pc:spChg>
        <pc:spChg chg="mod">
          <ac:chgData name="McKellips, Steve" userId="0fc40437-7111-4e9f-a3ce-8c003d9d197f" providerId="ADAL" clId="{159CC521-C2E1-43C9-8426-BE9271F12F92}" dt="2026-08-14T18:24:52.017" v="24419" actId="27636"/>
          <ac:spMkLst>
            <pc:docMk/>
            <pc:sldMk cId="1479442983" sldId="259"/>
            <ac:spMk id="3" creationId="{D97CFD07-84E4-EFE7-252D-7FC53AFB379B}"/>
          </ac:spMkLst>
        </pc:spChg>
        <pc:spChg chg="add">
          <ac:chgData name="McKellips, Steve" userId="0fc40437-7111-4e9f-a3ce-8c003d9d197f" providerId="ADAL" clId="{159CC521-C2E1-43C9-8426-BE9271F12F92}" dt="2026-08-17T16:19:17.107" v="32877" actId="22"/>
          <ac:spMkLst>
            <pc:docMk/>
            <pc:sldMk cId="1479442983" sldId="259"/>
            <ac:spMk id="9" creationId="{F0603574-BBD8-6AB2-1073-583A117A4996}"/>
          </ac:spMkLst>
        </pc:spChg>
      </pc:sldChg>
      <pc:sldChg chg="addSp delSp modSp add mod">
        <pc:chgData name="McKellips, Steve" userId="0fc40437-7111-4e9f-a3ce-8c003d9d197f" providerId="ADAL" clId="{159CC521-C2E1-43C9-8426-BE9271F12F92}" dt="2026-08-17T16:19:33.494" v="32880" actId="1076"/>
        <pc:sldMkLst>
          <pc:docMk/>
          <pc:sldMk cId="4207491859" sldId="260"/>
        </pc:sldMkLst>
        <pc:spChg chg="mod">
          <ac:chgData name="McKellips, Steve" userId="0fc40437-7111-4e9f-a3ce-8c003d9d197f" providerId="ADAL" clId="{159CC521-C2E1-43C9-8426-BE9271F12F92}" dt="2026-08-17T16:19:33.494" v="32880" actId="1076"/>
          <ac:spMkLst>
            <pc:docMk/>
            <pc:sldMk cId="4207491859" sldId="260"/>
            <ac:spMk id="3" creationId="{8250AAEF-A8DF-87C9-E92F-DE46EADD7E87}"/>
          </ac:spMkLst>
        </pc:spChg>
        <pc:spChg chg="add">
          <ac:chgData name="McKellips, Steve" userId="0fc40437-7111-4e9f-a3ce-8c003d9d197f" providerId="ADAL" clId="{159CC521-C2E1-43C9-8426-BE9271F12F92}" dt="2026-08-17T16:19:21.669" v="32879" actId="22"/>
          <ac:spMkLst>
            <pc:docMk/>
            <pc:sldMk cId="4207491859" sldId="260"/>
            <ac:spMk id="7" creationId="{7ACCE750-7B49-2DAE-8D42-B2603EEF20CF}"/>
          </ac:spMkLst>
        </pc:spChg>
      </pc:sldChg>
      <pc:sldChg chg="addSp delSp modSp new mod ord">
        <pc:chgData name="McKellips, Steve" userId="0fc40437-7111-4e9f-a3ce-8c003d9d197f" providerId="ADAL" clId="{159CC521-C2E1-43C9-8426-BE9271F12F92}" dt="2026-08-26T17:32:56.962" v="33240" actId="14100"/>
        <pc:sldMkLst>
          <pc:docMk/>
          <pc:sldMk cId="2950217038" sldId="266"/>
        </pc:sldMkLst>
        <pc:spChg chg="mod">
          <ac:chgData name="McKellips, Steve" userId="0fc40437-7111-4e9f-a3ce-8c003d9d197f" providerId="ADAL" clId="{159CC521-C2E1-43C9-8426-BE9271F12F92}" dt="2026-08-10T17:35:57.596" v="12109" actId="14100"/>
          <ac:spMkLst>
            <pc:docMk/>
            <pc:sldMk cId="2950217038" sldId="266"/>
            <ac:spMk id="2" creationId="{D4AEE9C7-E90B-F202-EB62-63A48630A1A0}"/>
          </ac:spMkLst>
        </pc:spChg>
        <pc:spChg chg="add mod">
          <ac:chgData name="McKellips, Steve" userId="0fc40437-7111-4e9f-a3ce-8c003d9d197f" providerId="ADAL" clId="{159CC521-C2E1-43C9-8426-BE9271F12F92}" dt="2026-08-26T17:32:45.533" v="33238" actId="14100"/>
          <ac:spMkLst>
            <pc:docMk/>
            <pc:sldMk cId="2950217038" sldId="266"/>
            <ac:spMk id="12" creationId="{0E56D504-15AA-7C4D-A529-96E8240CE5D4}"/>
          </ac:spMkLst>
        </pc:spChg>
        <pc:spChg chg="add mod">
          <ac:chgData name="McKellips, Steve" userId="0fc40437-7111-4e9f-a3ce-8c003d9d197f" providerId="ADAL" clId="{159CC521-C2E1-43C9-8426-BE9271F12F92}" dt="2026-08-26T17:32:56.962" v="33240" actId="14100"/>
          <ac:spMkLst>
            <pc:docMk/>
            <pc:sldMk cId="2950217038" sldId="266"/>
            <ac:spMk id="20" creationId="{890A48BB-DC21-5091-2E08-B3A9072693C7}"/>
          </ac:spMkLst>
        </pc:spChg>
        <pc:picChg chg="add del ord">
          <ac:chgData name="McKellips, Steve" userId="0fc40437-7111-4e9f-a3ce-8c003d9d197f" providerId="ADAL" clId="{159CC521-C2E1-43C9-8426-BE9271F12F92}" dt="2026-08-10T19:46:24.709" v="12302" actId="478"/>
          <ac:picMkLst>
            <pc:docMk/>
            <pc:sldMk cId="2950217038" sldId="266"/>
            <ac:picMk id="21" creationId="{99C95EC3-86C7-3D76-2E73-46B99C16E893}"/>
          </ac:picMkLst>
        </pc:picChg>
      </pc:sldChg>
      <pc:sldChg chg="addSp modSp new mod">
        <pc:chgData name="McKellips, Steve" userId="0fc40437-7111-4e9f-a3ce-8c003d9d197f" providerId="ADAL" clId="{159CC521-C2E1-43C9-8426-BE9271F12F92}" dt="2026-08-17T16:23:39.676" v="33026" actId="1076"/>
        <pc:sldMkLst>
          <pc:docMk/>
          <pc:sldMk cId="165739338" sldId="267"/>
        </pc:sldMkLst>
        <pc:spChg chg="mod">
          <ac:chgData name="McKellips, Steve" userId="0fc40437-7111-4e9f-a3ce-8c003d9d197f" providerId="ADAL" clId="{159CC521-C2E1-43C9-8426-BE9271F12F92}" dt="2026-08-14T18:26:50.026" v="24512" actId="20577"/>
          <ac:spMkLst>
            <pc:docMk/>
            <pc:sldMk cId="165739338" sldId="267"/>
            <ac:spMk id="2" creationId="{0973B8A3-224D-3110-9FFC-469C0C423858}"/>
          </ac:spMkLst>
        </pc:spChg>
        <pc:spChg chg="mod">
          <ac:chgData name="McKellips, Steve" userId="0fc40437-7111-4e9f-a3ce-8c003d9d197f" providerId="ADAL" clId="{159CC521-C2E1-43C9-8426-BE9271F12F92}" dt="2026-08-17T16:23:39.676" v="33026" actId="1076"/>
          <ac:spMkLst>
            <pc:docMk/>
            <pc:sldMk cId="165739338" sldId="267"/>
            <ac:spMk id="3" creationId="{9D1E9288-BBCA-ED48-F5E7-506426B826D2}"/>
          </ac:spMkLst>
        </pc:spChg>
        <pc:spChg chg="add">
          <ac:chgData name="McKellips, Steve" userId="0fc40437-7111-4e9f-a3ce-8c003d9d197f" providerId="ADAL" clId="{159CC521-C2E1-43C9-8426-BE9271F12F92}" dt="2026-08-17T16:19:44.246" v="32881" actId="22"/>
          <ac:spMkLst>
            <pc:docMk/>
            <pc:sldMk cId="165739338" sldId="267"/>
            <ac:spMk id="5" creationId="{F4F9A86D-BB3F-6C47-EE36-E56C7BA2F182}"/>
          </ac:spMkLst>
        </pc:spChg>
      </pc:sldChg>
      <pc:sldChg chg="addSp delSp modSp add del mod">
        <pc:chgData name="McKellips, Steve" userId="0fc40437-7111-4e9f-a3ce-8c003d9d197f" providerId="ADAL" clId="{159CC521-C2E1-43C9-8426-BE9271F12F92}" dt="2026-08-26T17:41:52.546" v="33465" actId="20577"/>
        <pc:sldMkLst>
          <pc:docMk/>
          <pc:sldMk cId="3096495346" sldId="268"/>
        </pc:sldMkLst>
        <pc:spChg chg="add mod">
          <ac:chgData name="McKellips, Steve" userId="0fc40437-7111-4e9f-a3ce-8c003d9d197f" providerId="ADAL" clId="{159CC521-C2E1-43C9-8426-BE9271F12F92}" dt="2026-08-26T17:41:52.546" v="33465" actId="20577"/>
          <ac:spMkLst>
            <pc:docMk/>
            <pc:sldMk cId="3096495346" sldId="268"/>
            <ac:spMk id="6" creationId="{F231C8D1-6A07-D13C-D25A-A8FB83942937}"/>
          </ac:spMkLst>
        </pc:spChg>
        <pc:spChg chg="add">
          <ac:chgData name="McKellips, Steve" userId="0fc40437-7111-4e9f-a3ce-8c003d9d197f" providerId="ADAL" clId="{159CC521-C2E1-43C9-8426-BE9271F12F92}" dt="2026-08-17T16:18:27.504" v="32862" actId="22"/>
          <ac:spMkLst>
            <pc:docMk/>
            <pc:sldMk cId="3096495346" sldId="268"/>
            <ac:spMk id="8" creationId="{947553F8-15FD-C654-064B-C907A93AFB7D}"/>
          </ac:spMkLst>
        </pc:spChg>
      </pc:sldChg>
      <pc:sldChg chg="addSp delSp modSp new mod ord">
        <pc:chgData name="McKellips, Steve" userId="0fc40437-7111-4e9f-a3ce-8c003d9d197f" providerId="ADAL" clId="{159CC521-C2E1-43C9-8426-BE9271F12F92}" dt="2026-08-17T16:20:03.351" v="32885" actId="1076"/>
        <pc:sldMkLst>
          <pc:docMk/>
          <pc:sldMk cId="813375989" sldId="269"/>
        </pc:sldMkLst>
        <pc:spChg chg="mod">
          <ac:chgData name="McKellips, Steve" userId="0fc40437-7111-4e9f-a3ce-8c003d9d197f" providerId="ADAL" clId="{159CC521-C2E1-43C9-8426-BE9271F12F92}" dt="2026-08-10T17:26:09.557" v="11693" actId="20577"/>
          <ac:spMkLst>
            <pc:docMk/>
            <pc:sldMk cId="813375989" sldId="269"/>
            <ac:spMk id="2" creationId="{E4D6E244-DE4A-3440-A093-A69AE3D8E5B6}"/>
          </ac:spMkLst>
        </pc:spChg>
        <pc:spChg chg="add mod">
          <ac:chgData name="McKellips, Steve" userId="0fc40437-7111-4e9f-a3ce-8c003d9d197f" providerId="ADAL" clId="{159CC521-C2E1-43C9-8426-BE9271F12F92}" dt="2026-08-10T17:32:19.852" v="11983" actId="14100"/>
          <ac:spMkLst>
            <pc:docMk/>
            <pc:sldMk cId="813375989" sldId="269"/>
            <ac:spMk id="4" creationId="{73247DC5-9A59-40F0-D10B-0383B1B77909}"/>
          </ac:spMkLst>
        </pc:spChg>
        <pc:spChg chg="add mod">
          <ac:chgData name="McKellips, Steve" userId="0fc40437-7111-4e9f-a3ce-8c003d9d197f" providerId="ADAL" clId="{159CC521-C2E1-43C9-8426-BE9271F12F92}" dt="2026-08-10T17:32:15.534" v="11982" actId="14100"/>
          <ac:spMkLst>
            <pc:docMk/>
            <pc:sldMk cId="813375989" sldId="269"/>
            <ac:spMk id="6" creationId="{8F60F7C3-80B1-D642-12C7-28913687F029}"/>
          </ac:spMkLst>
        </pc:spChg>
        <pc:spChg chg="add mod">
          <ac:chgData name="McKellips, Steve" userId="0fc40437-7111-4e9f-a3ce-8c003d9d197f" providerId="ADAL" clId="{159CC521-C2E1-43C9-8426-BE9271F12F92}" dt="2026-08-17T16:20:03.351" v="32885" actId="1076"/>
          <ac:spMkLst>
            <pc:docMk/>
            <pc:sldMk cId="813375989" sldId="269"/>
            <ac:spMk id="8" creationId="{65145A83-5CD6-DC94-91C0-7BD326FFA167}"/>
          </ac:spMkLst>
        </pc:spChg>
        <pc:spChg chg="add">
          <ac:chgData name="McKellips, Steve" userId="0fc40437-7111-4e9f-a3ce-8c003d9d197f" providerId="ADAL" clId="{159CC521-C2E1-43C9-8426-BE9271F12F92}" dt="2026-08-17T16:19:58.992" v="32884" actId="22"/>
          <ac:spMkLst>
            <pc:docMk/>
            <pc:sldMk cId="813375989" sldId="269"/>
            <ac:spMk id="9" creationId="{FBF50F83-E50A-C189-DE60-FC687863AC24}"/>
          </ac:spMkLst>
        </pc:spChg>
        <pc:picChg chg="add mod ord">
          <ac:chgData name="McKellips, Steve" userId="0fc40437-7111-4e9f-a3ce-8c003d9d197f" providerId="ADAL" clId="{159CC521-C2E1-43C9-8426-BE9271F12F92}" dt="2026-08-10T17:31:59.132" v="11978" actId="167"/>
          <ac:picMkLst>
            <pc:docMk/>
            <pc:sldMk cId="813375989" sldId="269"/>
            <ac:picMk id="10" creationId="{3D3B12FA-A9C2-2E22-6EFD-CC4821E430DE}"/>
          </ac:picMkLst>
        </pc:picChg>
      </pc:sldChg>
      <pc:sldChg chg="addSp delSp modSp add del mod">
        <pc:chgData name="McKellips, Steve" userId="0fc40437-7111-4e9f-a3ce-8c003d9d197f" providerId="ADAL" clId="{159CC521-C2E1-43C9-8426-BE9271F12F92}" dt="2026-08-26T17:33:43.686" v="33250" actId="20577"/>
        <pc:sldMkLst>
          <pc:docMk/>
          <pc:sldMk cId="2502810266" sldId="271"/>
        </pc:sldMkLst>
        <pc:spChg chg="add del">
          <ac:chgData name="McKellips, Steve" userId="0fc40437-7111-4e9f-a3ce-8c003d9d197f" providerId="ADAL" clId="{159CC521-C2E1-43C9-8426-BE9271F12F92}" dt="2026-08-26T17:33:16.026" v="33244" actId="22"/>
          <ac:spMkLst>
            <pc:docMk/>
            <pc:sldMk cId="2502810266" sldId="271"/>
            <ac:spMk id="3" creationId="{CEFC86B9-FFFD-6052-B24A-F7102DC5103C}"/>
          </ac:spMkLst>
        </pc:spChg>
        <pc:spChg chg="add">
          <ac:chgData name="McKellips, Steve" userId="0fc40437-7111-4e9f-a3ce-8c003d9d197f" providerId="ADAL" clId="{159CC521-C2E1-43C9-8426-BE9271F12F92}" dt="2026-08-26T17:33:27.768" v="33245" actId="22"/>
          <ac:spMkLst>
            <pc:docMk/>
            <pc:sldMk cId="2502810266" sldId="271"/>
            <ac:spMk id="5" creationId="{39D9E9C5-9E98-8780-18A4-AD79544EA0DA}"/>
          </ac:spMkLst>
        </pc:spChg>
        <pc:spChg chg="add">
          <ac:chgData name="McKellips, Steve" userId="0fc40437-7111-4e9f-a3ce-8c003d9d197f" providerId="ADAL" clId="{159CC521-C2E1-43C9-8426-BE9271F12F92}" dt="2026-08-26T17:33:27.768" v="33245" actId="22"/>
          <ac:spMkLst>
            <pc:docMk/>
            <pc:sldMk cId="2502810266" sldId="271"/>
            <ac:spMk id="7" creationId="{1B60039F-EEC0-73A9-AD6A-7808A15C10D5}"/>
          </ac:spMkLst>
        </pc:spChg>
        <pc:spChg chg="add del mod">
          <ac:chgData name="McKellips, Steve" userId="0fc40437-7111-4e9f-a3ce-8c003d9d197f" providerId="ADAL" clId="{159CC521-C2E1-43C9-8426-BE9271F12F92}" dt="2026-08-26T17:33:08.343" v="33241" actId="478"/>
          <ac:spMkLst>
            <pc:docMk/>
            <pc:sldMk cId="2502810266" sldId="271"/>
            <ac:spMk id="19" creationId="{46FD0F12-4A04-0614-84D7-0D8BBF2C09A1}"/>
          </ac:spMkLst>
        </pc:spChg>
        <pc:spChg chg="add del mod">
          <ac:chgData name="McKellips, Steve" userId="0fc40437-7111-4e9f-a3ce-8c003d9d197f" providerId="ADAL" clId="{159CC521-C2E1-43C9-8426-BE9271F12F92}" dt="2026-08-26T17:33:12.234" v="33242" actId="478"/>
          <ac:spMkLst>
            <pc:docMk/>
            <pc:sldMk cId="2502810266" sldId="271"/>
            <ac:spMk id="21" creationId="{835635D1-A455-AA1E-17A5-3D96E42891D5}"/>
          </ac:spMkLst>
        </pc:spChg>
        <pc:spChg chg="add mod">
          <ac:chgData name="McKellips, Steve" userId="0fc40437-7111-4e9f-a3ce-8c003d9d197f" providerId="ADAL" clId="{159CC521-C2E1-43C9-8426-BE9271F12F92}" dt="2026-08-26T17:33:43.686" v="33250" actId="20577"/>
          <ac:spMkLst>
            <pc:docMk/>
            <pc:sldMk cId="2502810266" sldId="271"/>
            <ac:spMk id="29" creationId="{C7935315-EEC9-D6F4-D649-F65F76F742FB}"/>
          </ac:spMkLst>
        </pc:spChg>
        <pc:picChg chg="add ord">
          <ac:chgData name="McKellips, Steve" userId="0fc40437-7111-4e9f-a3ce-8c003d9d197f" providerId="ADAL" clId="{159CC521-C2E1-43C9-8426-BE9271F12F92}" dt="2026-08-10T19:46:36.124" v="12308" actId="167"/>
          <ac:picMkLst>
            <pc:docMk/>
            <pc:sldMk cId="2502810266" sldId="271"/>
            <ac:picMk id="35" creationId="{8913283B-B0AE-9351-026C-5BD517B8452A}"/>
          </ac:picMkLst>
        </pc:picChg>
      </pc:sldChg>
      <pc:sldChg chg="addSp delSp modSp new add del mod">
        <pc:chgData name="McKellips, Steve" userId="0fc40437-7111-4e9f-a3ce-8c003d9d197f" providerId="ADAL" clId="{159CC521-C2E1-43C9-8426-BE9271F12F92}" dt="2026-08-26T17:34:10.210" v="33264" actId="20577"/>
        <pc:sldMkLst>
          <pc:docMk/>
          <pc:sldMk cId="4046743745" sldId="272"/>
        </pc:sldMkLst>
        <pc:spChg chg="add del mod">
          <ac:chgData name="McKellips, Steve" userId="0fc40437-7111-4e9f-a3ce-8c003d9d197f" providerId="ADAL" clId="{159CC521-C2E1-43C9-8426-BE9271F12F92}" dt="2026-08-10T17:53:00.518" v="12274" actId="1076"/>
          <ac:spMkLst>
            <pc:docMk/>
            <pc:sldMk cId="4046743745" sldId="272"/>
            <ac:spMk id="3" creationId="{974169BA-F1CC-0C8D-CE7C-6ADD301ED71A}"/>
          </ac:spMkLst>
        </pc:spChg>
        <pc:spChg chg="add mod">
          <ac:chgData name="McKellips, Steve" userId="0fc40437-7111-4e9f-a3ce-8c003d9d197f" providerId="ADAL" clId="{159CC521-C2E1-43C9-8426-BE9271F12F92}" dt="2026-08-26T17:34:10.210" v="33264" actId="20577"/>
          <ac:spMkLst>
            <pc:docMk/>
            <pc:sldMk cId="4046743745" sldId="272"/>
            <ac:spMk id="15" creationId="{2B9E45B9-1166-4A0A-FAF8-A40D65D5922A}"/>
          </ac:spMkLst>
        </pc:spChg>
        <pc:picChg chg="add">
          <ac:chgData name="McKellips, Steve" userId="0fc40437-7111-4e9f-a3ce-8c003d9d197f" providerId="ADAL" clId="{159CC521-C2E1-43C9-8426-BE9271F12F92}" dt="2026-08-14T18:50:15.567" v="24538" actId="22"/>
          <ac:picMkLst>
            <pc:docMk/>
            <pc:sldMk cId="4046743745" sldId="272"/>
            <ac:picMk id="6" creationId="{90D4079B-B44D-8CC1-20D9-F1277DD55C0E}"/>
          </ac:picMkLst>
        </pc:picChg>
      </pc:sldChg>
      <pc:sldChg chg="addSp delSp modSp add del mod">
        <pc:chgData name="McKellips, Steve" userId="0fc40437-7111-4e9f-a3ce-8c003d9d197f" providerId="ADAL" clId="{159CC521-C2E1-43C9-8426-BE9271F12F92}" dt="2026-08-17T16:20:29.067" v="32891" actId="478"/>
        <pc:sldMkLst>
          <pc:docMk/>
          <pc:sldMk cId="2534460126" sldId="273"/>
        </pc:sldMkLst>
        <pc:spChg chg="mod">
          <ac:chgData name="McKellips, Steve" userId="0fc40437-7111-4e9f-a3ce-8c003d9d197f" providerId="ADAL" clId="{159CC521-C2E1-43C9-8426-BE9271F12F92}" dt="2026-08-14T18:51:14.554" v="24663" actId="20577"/>
          <ac:spMkLst>
            <pc:docMk/>
            <pc:sldMk cId="2534460126" sldId="273"/>
            <ac:spMk id="3" creationId="{FC054B68-8A76-D6D0-0E59-BCD3E59B482B}"/>
          </ac:spMkLst>
        </pc:spChg>
        <pc:spChg chg="mod">
          <ac:chgData name="McKellips, Steve" userId="0fc40437-7111-4e9f-a3ce-8c003d9d197f" providerId="ADAL" clId="{159CC521-C2E1-43C9-8426-BE9271F12F92}" dt="2026-08-14T18:51:38.596" v="24675" actId="313"/>
          <ac:spMkLst>
            <pc:docMk/>
            <pc:sldMk cId="2534460126" sldId="273"/>
            <ac:spMk id="15" creationId="{8048A241-3819-B938-BFA3-00191709ADA3}"/>
          </ac:spMkLst>
        </pc:spChg>
        <pc:picChg chg="add mod">
          <ac:chgData name="McKellips, Steve" userId="0fc40437-7111-4e9f-a3ce-8c003d9d197f" providerId="ADAL" clId="{159CC521-C2E1-43C9-8426-BE9271F12F92}" dt="2026-08-14T18:49:33.270" v="24533" actId="1076"/>
          <ac:picMkLst>
            <pc:docMk/>
            <pc:sldMk cId="2534460126" sldId="273"/>
            <ac:picMk id="5" creationId="{C9CA785F-78EF-7152-687C-9AA423F6F565}"/>
          </ac:picMkLst>
        </pc:picChg>
      </pc:sldChg>
      <pc:sldChg chg="addSp delSp modSp new add del mod">
        <pc:chgData name="McKellips, Steve" userId="0fc40437-7111-4e9f-a3ce-8c003d9d197f" providerId="ADAL" clId="{159CC521-C2E1-43C9-8426-BE9271F12F92}" dt="2026-08-17T16:20:33.149" v="32893" actId="22"/>
        <pc:sldMkLst>
          <pc:docMk/>
          <pc:sldMk cId="4043284277" sldId="274"/>
        </pc:sldMkLst>
        <pc:spChg chg="add mod">
          <ac:chgData name="McKellips, Steve" userId="0fc40437-7111-4e9f-a3ce-8c003d9d197f" providerId="ADAL" clId="{159CC521-C2E1-43C9-8426-BE9271F12F92}" dt="2026-08-10T19:55:33.827" v="12743" actId="20577"/>
          <ac:spMkLst>
            <pc:docMk/>
            <pc:sldMk cId="4043284277" sldId="274"/>
            <ac:spMk id="4" creationId="{9E82C82D-A378-1EC5-93C1-F07BF867DC91}"/>
          </ac:spMkLst>
        </pc:spChg>
        <pc:spChg chg="add">
          <ac:chgData name="McKellips, Steve" userId="0fc40437-7111-4e9f-a3ce-8c003d9d197f" providerId="ADAL" clId="{159CC521-C2E1-43C9-8426-BE9271F12F92}" dt="2026-08-17T16:20:33.149" v="32893" actId="22"/>
          <ac:spMkLst>
            <pc:docMk/>
            <pc:sldMk cId="4043284277" sldId="274"/>
            <ac:spMk id="7" creationId="{4FE1886C-A87B-B0D9-0564-30859153C9A4}"/>
          </ac:spMkLst>
        </pc:spChg>
        <pc:picChg chg="add mod">
          <ac:chgData name="McKellips, Steve" userId="0fc40437-7111-4e9f-a3ce-8c003d9d197f" providerId="ADAL" clId="{159CC521-C2E1-43C9-8426-BE9271F12F92}" dt="2026-08-14T18:51:50.376" v="24687" actId="1036"/>
          <ac:picMkLst>
            <pc:docMk/>
            <pc:sldMk cId="4043284277" sldId="274"/>
            <ac:picMk id="6" creationId="{1ABB8954-5BA6-C37E-FFA1-D6F399523280}"/>
          </ac:picMkLst>
        </pc:picChg>
      </pc:sldChg>
      <pc:sldChg chg="addSp delSp modSp add del mod ord">
        <pc:chgData name="McKellips, Steve" userId="0fc40437-7111-4e9f-a3ce-8c003d9d197f" providerId="ADAL" clId="{159CC521-C2E1-43C9-8426-BE9271F12F92}" dt="2026-08-26T17:34:36.056" v="33278" actId="20577"/>
        <pc:sldMkLst>
          <pc:docMk/>
          <pc:sldMk cId="2032905347" sldId="276"/>
        </pc:sldMkLst>
        <pc:spChg chg="add mod">
          <ac:chgData name="McKellips, Steve" userId="0fc40437-7111-4e9f-a3ce-8c003d9d197f" providerId="ADAL" clId="{159CC521-C2E1-43C9-8426-BE9271F12F92}" dt="2026-08-14T18:53:02.802" v="24841" actId="20577"/>
          <ac:spMkLst>
            <pc:docMk/>
            <pc:sldMk cId="2032905347" sldId="276"/>
            <ac:spMk id="7" creationId="{2CAD599F-6B49-480A-1EC8-2FAEFEC1F26E}"/>
          </ac:spMkLst>
        </pc:spChg>
        <pc:spChg chg="mod">
          <ac:chgData name="McKellips, Steve" userId="0fc40437-7111-4e9f-a3ce-8c003d9d197f" providerId="ADAL" clId="{159CC521-C2E1-43C9-8426-BE9271F12F92}" dt="2026-08-26T17:34:36.056" v="33278" actId="20577"/>
          <ac:spMkLst>
            <pc:docMk/>
            <pc:sldMk cId="2032905347" sldId="276"/>
            <ac:spMk id="15" creationId="{2A296B45-7E62-00BC-F1FB-A3B049B258FE}"/>
          </ac:spMkLst>
        </pc:spChg>
        <pc:picChg chg="add mod">
          <ac:chgData name="McKellips, Steve" userId="0fc40437-7111-4e9f-a3ce-8c003d9d197f" providerId="ADAL" clId="{159CC521-C2E1-43C9-8426-BE9271F12F92}" dt="2026-08-14T18:49:09.707" v="24530" actId="1076"/>
          <ac:picMkLst>
            <pc:docMk/>
            <pc:sldMk cId="2032905347" sldId="276"/>
            <ac:picMk id="3" creationId="{366349D3-29D3-5CF7-E582-32B211A0DB13}"/>
          </ac:picMkLst>
        </pc:picChg>
      </pc:sldChg>
      <pc:sldChg chg="addSp delSp modSp new add del mod">
        <pc:chgData name="McKellips, Steve" userId="0fc40437-7111-4e9f-a3ce-8c003d9d197f" providerId="ADAL" clId="{159CC521-C2E1-43C9-8426-BE9271F12F92}" dt="2026-08-17T16:20:41.478" v="32895" actId="478"/>
        <pc:sldMkLst>
          <pc:docMk/>
          <pc:sldMk cId="2187764069" sldId="277"/>
        </pc:sldMkLst>
        <pc:spChg chg="mod">
          <ac:chgData name="McKellips, Steve" userId="0fc40437-7111-4e9f-a3ce-8c003d9d197f" providerId="ADAL" clId="{159CC521-C2E1-43C9-8426-BE9271F12F92}" dt="2026-08-11T18:27:19.878" v="13076" actId="255"/>
          <ac:spMkLst>
            <pc:docMk/>
            <pc:sldMk cId="2187764069" sldId="277"/>
            <ac:spMk id="2" creationId="{F9C547B3-0C7E-1E73-7723-D292C49CA31F}"/>
          </ac:spMkLst>
        </pc:spChg>
        <pc:graphicFrameChg chg="add mod">
          <ac:chgData name="McKellips, Steve" userId="0fc40437-7111-4e9f-a3ce-8c003d9d197f" providerId="ADAL" clId="{159CC521-C2E1-43C9-8426-BE9271F12F92}" dt="2026-08-14T18:39:37.630" v="24514"/>
          <ac:graphicFrameMkLst>
            <pc:docMk/>
            <pc:sldMk cId="2187764069" sldId="277"/>
            <ac:graphicFrameMk id="3" creationId="{6127C177-463C-B654-F920-16A6F3ADF2C9}"/>
          </ac:graphicFrameMkLst>
        </pc:graphicFrameChg>
        <pc:graphicFrameChg chg="add mod">
          <ac:chgData name="McKellips, Steve" userId="0fc40437-7111-4e9f-a3ce-8c003d9d197f" providerId="ADAL" clId="{159CC521-C2E1-43C9-8426-BE9271F12F92}" dt="2026-08-14T18:39:41.755" v="24516"/>
          <ac:graphicFrameMkLst>
            <pc:docMk/>
            <pc:sldMk cId="2187764069" sldId="277"/>
            <ac:graphicFrameMk id="4" creationId="{B6F4E777-BC84-A2BC-30B1-E6A131D86503}"/>
          </ac:graphicFrameMkLst>
        </pc:graphicFrameChg>
        <pc:picChg chg="add mod">
          <ac:chgData name="McKellips, Steve" userId="0fc40437-7111-4e9f-a3ce-8c003d9d197f" providerId="ADAL" clId="{159CC521-C2E1-43C9-8426-BE9271F12F92}" dt="2026-08-14T18:40:14.882" v="24520" actId="1076"/>
          <ac:picMkLst>
            <pc:docMk/>
            <pc:sldMk cId="2187764069" sldId="277"/>
            <ac:picMk id="7" creationId="{606130E5-BCD4-121B-5AE7-1A37BE64310B}"/>
          </ac:picMkLst>
        </pc:picChg>
        <pc:picChg chg="add mod">
          <ac:chgData name="McKellips, Steve" userId="0fc40437-7111-4e9f-a3ce-8c003d9d197f" providerId="ADAL" clId="{159CC521-C2E1-43C9-8426-BE9271F12F92}" dt="2026-08-14T18:48:42.855" v="24525" actId="1076"/>
          <ac:picMkLst>
            <pc:docMk/>
            <pc:sldMk cId="2187764069" sldId="277"/>
            <ac:picMk id="9" creationId="{7561047E-149A-1421-15B4-4D2D0DD5883E}"/>
          </ac:picMkLst>
        </pc:picChg>
      </pc:sldChg>
      <pc:sldChg chg="addSp delSp modSp new add del mod">
        <pc:chgData name="McKellips, Steve" userId="0fc40437-7111-4e9f-a3ce-8c003d9d197f" providerId="ADAL" clId="{159CC521-C2E1-43C9-8426-BE9271F12F92}" dt="2026-08-26T17:35:16.146" v="33301" actId="1076"/>
        <pc:sldMkLst>
          <pc:docMk/>
          <pc:sldMk cId="3636515023" sldId="278"/>
        </pc:sldMkLst>
        <pc:spChg chg="mod">
          <ac:chgData name="McKellips, Steve" userId="0fc40437-7111-4e9f-a3ce-8c003d9d197f" providerId="ADAL" clId="{159CC521-C2E1-43C9-8426-BE9271F12F92}" dt="2026-08-26T17:35:16.146" v="33301" actId="1076"/>
          <ac:spMkLst>
            <pc:docMk/>
            <pc:sldMk cId="3636515023" sldId="278"/>
            <ac:spMk id="2" creationId="{F068A4FF-3616-93D7-7C40-B9611E32C65F}"/>
          </ac:spMkLst>
        </pc:spChg>
        <pc:spChg chg="mod">
          <ac:chgData name="McKellips, Steve" userId="0fc40437-7111-4e9f-a3ce-8c003d9d197f" providerId="ADAL" clId="{159CC521-C2E1-43C9-8426-BE9271F12F92}" dt="2026-08-11T18:31:25.407" v="13516" actId="20577"/>
          <ac:spMkLst>
            <pc:docMk/>
            <pc:sldMk cId="3636515023" sldId="278"/>
            <ac:spMk id="3" creationId="{A8E69F3E-1B69-AFA3-476D-3CD81FA2AEF8}"/>
          </ac:spMkLst>
        </pc:spChg>
        <pc:spChg chg="add">
          <ac:chgData name="McKellips, Steve" userId="0fc40437-7111-4e9f-a3ce-8c003d9d197f" providerId="ADAL" clId="{159CC521-C2E1-43C9-8426-BE9271F12F92}" dt="2026-08-17T16:20:45.459" v="32897" actId="22"/>
          <ac:spMkLst>
            <pc:docMk/>
            <pc:sldMk cId="3636515023" sldId="278"/>
            <ac:spMk id="7" creationId="{37A05838-7955-AC7A-2293-7628D5458F07}"/>
          </ac:spMkLst>
        </pc:spChg>
      </pc:sldChg>
      <pc:sldChg chg="addSp delSp modSp new add del mod">
        <pc:chgData name="McKellips, Steve" userId="0fc40437-7111-4e9f-a3ce-8c003d9d197f" providerId="ADAL" clId="{159CC521-C2E1-43C9-8426-BE9271F12F92}" dt="2026-08-26T17:40:11.079" v="33445" actId="207"/>
        <pc:sldMkLst>
          <pc:docMk/>
          <pc:sldMk cId="1271426314" sldId="279"/>
        </pc:sldMkLst>
        <pc:spChg chg="mod">
          <ac:chgData name="McKellips, Steve" userId="0fc40437-7111-4e9f-a3ce-8c003d9d197f" providerId="ADAL" clId="{159CC521-C2E1-43C9-8426-BE9271F12F92}" dt="2026-08-26T17:35:46.742" v="33318" actId="6549"/>
          <ac:spMkLst>
            <pc:docMk/>
            <pc:sldMk cId="1271426314" sldId="279"/>
            <ac:spMk id="2" creationId="{2C389A52-39DA-03CC-2767-921689F144E4}"/>
          </ac:spMkLst>
        </pc:spChg>
        <pc:spChg chg="add del">
          <ac:chgData name="McKellips, Steve" userId="0fc40437-7111-4e9f-a3ce-8c003d9d197f" providerId="ADAL" clId="{159CC521-C2E1-43C9-8426-BE9271F12F92}" dt="2026-08-26T17:37:01.062" v="33323" actId="22"/>
          <ac:spMkLst>
            <pc:docMk/>
            <pc:sldMk cId="1271426314" sldId="279"/>
            <ac:spMk id="5" creationId="{D9C35DC5-6BB1-7FB6-9B06-508B5D903F47}"/>
          </ac:spMkLst>
        </pc:spChg>
        <pc:spChg chg="del mod">
          <ac:chgData name="McKellips, Steve" userId="0fc40437-7111-4e9f-a3ce-8c003d9d197f" providerId="ADAL" clId="{159CC521-C2E1-43C9-8426-BE9271F12F92}" dt="2026-08-26T17:36:56.963" v="33321" actId="478"/>
          <ac:spMkLst>
            <pc:docMk/>
            <pc:sldMk cId="1271426314" sldId="279"/>
            <ac:spMk id="6" creationId="{0501B041-8119-CD60-5C2C-353B1B787D11}"/>
          </ac:spMkLst>
        </pc:spChg>
        <pc:spChg chg="add">
          <ac:chgData name="McKellips, Steve" userId="0fc40437-7111-4e9f-a3ce-8c003d9d197f" providerId="ADAL" clId="{159CC521-C2E1-43C9-8426-BE9271F12F92}" dt="2026-08-17T16:20:48.710" v="32899" actId="22"/>
          <ac:spMkLst>
            <pc:docMk/>
            <pc:sldMk cId="1271426314" sldId="279"/>
            <ac:spMk id="8" creationId="{357F7208-F5D1-4BD2-B6B5-00713168C55C}"/>
          </ac:spMkLst>
        </pc:spChg>
        <pc:spChg chg="add del">
          <ac:chgData name="McKellips, Steve" userId="0fc40437-7111-4e9f-a3ce-8c003d9d197f" providerId="ADAL" clId="{159CC521-C2E1-43C9-8426-BE9271F12F92}" dt="2026-08-26T17:37:01.062" v="33323" actId="22"/>
          <ac:spMkLst>
            <pc:docMk/>
            <pc:sldMk cId="1271426314" sldId="279"/>
            <ac:spMk id="9" creationId="{6213BCB8-42FF-80C9-F8C4-32B0D9C50FF1}"/>
          </ac:spMkLst>
        </pc:spChg>
        <pc:spChg chg="add mod ord">
          <ac:chgData name="McKellips, Steve" userId="0fc40437-7111-4e9f-a3ce-8c003d9d197f" providerId="ADAL" clId="{159CC521-C2E1-43C9-8426-BE9271F12F92}" dt="2026-08-26T17:38:18.521" v="33351" actId="166"/>
          <ac:spMkLst>
            <pc:docMk/>
            <pc:sldMk cId="1271426314" sldId="279"/>
            <ac:spMk id="11" creationId="{7A63F79B-0EE3-AFE7-6B42-23207BA3B734}"/>
          </ac:spMkLst>
        </pc:spChg>
        <pc:spChg chg="add mod">
          <ac:chgData name="McKellips, Steve" userId="0fc40437-7111-4e9f-a3ce-8c003d9d197f" providerId="ADAL" clId="{159CC521-C2E1-43C9-8426-BE9271F12F92}" dt="2026-08-26T17:38:02.962" v="33350" actId="1035"/>
          <ac:spMkLst>
            <pc:docMk/>
            <pc:sldMk cId="1271426314" sldId="279"/>
            <ac:spMk id="14" creationId="{4F3043E0-4FDD-6D50-7BE8-E22BD509024B}"/>
          </ac:spMkLst>
        </pc:spChg>
        <pc:spChg chg="add">
          <ac:chgData name="McKellips, Steve" userId="0fc40437-7111-4e9f-a3ce-8c003d9d197f" providerId="ADAL" clId="{159CC521-C2E1-43C9-8426-BE9271F12F92}" dt="2026-08-26T17:37:10.250" v="33324" actId="22"/>
          <ac:spMkLst>
            <pc:docMk/>
            <pc:sldMk cId="1271426314" sldId="279"/>
            <ac:spMk id="16" creationId="{C4BC6716-17B4-ED29-CC94-9D2F84CA5318}"/>
          </ac:spMkLst>
        </pc:spChg>
        <pc:spChg chg="add mod">
          <ac:chgData name="McKellips, Steve" userId="0fc40437-7111-4e9f-a3ce-8c003d9d197f" providerId="ADAL" clId="{159CC521-C2E1-43C9-8426-BE9271F12F92}" dt="2026-08-26T17:40:11.079" v="33445" actId="207"/>
          <ac:spMkLst>
            <pc:docMk/>
            <pc:sldMk cId="1271426314" sldId="279"/>
            <ac:spMk id="17" creationId="{30B52661-30EC-934B-282E-F776F65827EF}"/>
          </ac:spMkLst>
        </pc:spChg>
        <pc:spChg chg="add del mod">
          <ac:chgData name="McKellips, Steve" userId="0fc40437-7111-4e9f-a3ce-8c003d9d197f" providerId="ADAL" clId="{159CC521-C2E1-43C9-8426-BE9271F12F92}" dt="2026-08-26T17:36:56.963" v="33321" actId="478"/>
          <ac:spMkLst>
            <pc:docMk/>
            <pc:sldMk cId="1271426314" sldId="279"/>
            <ac:spMk id="22" creationId="{EE7EE6B5-7D9D-CB1F-5DF3-94C3B7EA0F82}"/>
          </ac:spMkLst>
        </pc:spChg>
        <pc:picChg chg="del">
          <ac:chgData name="McKellips, Steve" userId="0fc40437-7111-4e9f-a3ce-8c003d9d197f" providerId="ADAL" clId="{159CC521-C2E1-43C9-8426-BE9271F12F92}" dt="2026-08-26T17:36:56.963" v="33321" actId="478"/>
          <ac:picMkLst>
            <pc:docMk/>
            <pc:sldMk cId="1271426314" sldId="279"/>
            <ac:picMk id="4" creationId="{A25561BE-0CDA-EDA7-BBB7-E1FF40D70D56}"/>
          </ac:picMkLst>
        </pc:picChg>
        <pc:picChg chg="add">
          <ac:chgData name="McKellips, Steve" userId="0fc40437-7111-4e9f-a3ce-8c003d9d197f" providerId="ADAL" clId="{159CC521-C2E1-43C9-8426-BE9271F12F92}" dt="2026-08-26T17:37:10.250" v="33324" actId="22"/>
          <ac:picMkLst>
            <pc:docMk/>
            <pc:sldMk cId="1271426314" sldId="279"/>
            <ac:picMk id="12" creationId="{287FBF4B-1992-1B99-6115-104CA31F076F}"/>
          </ac:picMkLst>
        </pc:picChg>
      </pc:sldChg>
      <pc:sldChg chg="addSp delSp modSp add del mod">
        <pc:chgData name="McKellips, Steve" userId="0fc40437-7111-4e9f-a3ce-8c003d9d197f" providerId="ADAL" clId="{159CC521-C2E1-43C9-8426-BE9271F12F92}" dt="2026-08-26T17:40:58.657" v="33448" actId="20577"/>
        <pc:sldMkLst>
          <pc:docMk/>
          <pc:sldMk cId="1446877333" sldId="280"/>
        </pc:sldMkLst>
        <pc:spChg chg="add">
          <ac:chgData name="McKellips, Steve" userId="0fc40437-7111-4e9f-a3ce-8c003d9d197f" providerId="ADAL" clId="{159CC521-C2E1-43C9-8426-BE9271F12F92}" dt="2026-08-17T16:20:53.324" v="32901" actId="22"/>
          <ac:spMkLst>
            <pc:docMk/>
            <pc:sldMk cId="1446877333" sldId="280"/>
            <ac:spMk id="6" creationId="{F87C57EF-A440-CD1B-019B-7B845CEEA441}"/>
          </ac:spMkLst>
        </pc:spChg>
        <pc:spChg chg="mod">
          <ac:chgData name="McKellips, Steve" userId="0fc40437-7111-4e9f-a3ce-8c003d9d197f" providerId="ADAL" clId="{159CC521-C2E1-43C9-8426-BE9271F12F92}" dt="2026-08-26T17:40:58.657" v="33448" actId="20577"/>
          <ac:spMkLst>
            <pc:docMk/>
            <pc:sldMk cId="1446877333" sldId="280"/>
            <ac:spMk id="7" creationId="{541ED179-8BD2-AC4E-F45E-D74D0B422D42}"/>
          </ac:spMkLst>
        </pc:spChg>
        <pc:spChg chg="mod">
          <ac:chgData name="McKellips, Steve" userId="0fc40437-7111-4e9f-a3ce-8c003d9d197f" providerId="ADAL" clId="{159CC521-C2E1-43C9-8426-BE9271F12F92}" dt="2026-08-26T17:36:25.293" v="33320" actId="14100"/>
          <ac:spMkLst>
            <pc:docMk/>
            <pc:sldMk cId="1446877333" sldId="280"/>
            <ac:spMk id="10" creationId="{3B5E5634-8630-DAFF-F1CA-3F1FECEBBC5B}"/>
          </ac:spMkLst>
        </pc:spChg>
        <pc:spChg chg="mod">
          <ac:chgData name="McKellips, Steve" userId="0fc40437-7111-4e9f-a3ce-8c003d9d197f" providerId="ADAL" clId="{159CC521-C2E1-43C9-8426-BE9271F12F92}" dt="2026-08-26T17:39:48.571" v="33442" actId="14100"/>
          <ac:spMkLst>
            <pc:docMk/>
            <pc:sldMk cId="1446877333" sldId="280"/>
            <ac:spMk id="11" creationId="{FB719170-AF43-6FCF-BF75-2F863B47A398}"/>
          </ac:spMkLst>
        </pc:spChg>
        <pc:spChg chg="add mod">
          <ac:chgData name="McKellips, Steve" userId="0fc40437-7111-4e9f-a3ce-8c003d9d197f" providerId="ADAL" clId="{159CC521-C2E1-43C9-8426-BE9271F12F92}" dt="2026-08-26T17:37:48.929" v="33330" actId="14100"/>
          <ac:spMkLst>
            <pc:docMk/>
            <pc:sldMk cId="1446877333" sldId="280"/>
            <ac:spMk id="16" creationId="{08B99E45-DB09-16B6-1494-406255FA4032}"/>
          </ac:spMkLst>
        </pc:spChg>
      </pc:sldChg>
      <pc:sldChg chg="addSp delSp modSp new mod">
        <pc:chgData name="McKellips, Steve" userId="0fc40437-7111-4e9f-a3ce-8c003d9d197f" providerId="ADAL" clId="{159CC521-C2E1-43C9-8426-BE9271F12F92}" dt="2026-08-26T17:43:58.538" v="33652" actId="114"/>
        <pc:sldMkLst>
          <pc:docMk/>
          <pc:sldMk cId="3904319989" sldId="281"/>
        </pc:sldMkLst>
        <pc:spChg chg="mod">
          <ac:chgData name="McKellips, Steve" userId="0fc40437-7111-4e9f-a3ce-8c003d9d197f" providerId="ADAL" clId="{159CC521-C2E1-43C9-8426-BE9271F12F92}" dt="2026-08-14T17:00:17.367" v="15508" actId="20577"/>
          <ac:spMkLst>
            <pc:docMk/>
            <pc:sldMk cId="3904319989" sldId="281"/>
            <ac:spMk id="2" creationId="{FD5D5951-C2F7-B6E6-49BC-07C118787C85}"/>
          </ac:spMkLst>
        </pc:spChg>
        <pc:spChg chg="mod">
          <ac:chgData name="McKellips, Steve" userId="0fc40437-7111-4e9f-a3ce-8c003d9d197f" providerId="ADAL" clId="{159CC521-C2E1-43C9-8426-BE9271F12F92}" dt="2026-08-26T17:43:58.538" v="33652" actId="114"/>
          <ac:spMkLst>
            <pc:docMk/>
            <pc:sldMk cId="3904319989" sldId="281"/>
            <ac:spMk id="3" creationId="{8E01FC11-2B4A-711E-391A-20D02EF214AA}"/>
          </ac:spMkLst>
        </pc:spChg>
        <pc:spChg chg="add">
          <ac:chgData name="McKellips, Steve" userId="0fc40437-7111-4e9f-a3ce-8c003d9d197f" providerId="ADAL" clId="{159CC521-C2E1-43C9-8426-BE9271F12F92}" dt="2026-08-17T16:21:05.315" v="32904" actId="22"/>
          <ac:spMkLst>
            <pc:docMk/>
            <pc:sldMk cId="3904319989" sldId="281"/>
            <ac:spMk id="7" creationId="{32E9C3FB-1799-9012-5D81-29400A79DB69}"/>
          </ac:spMkLst>
        </pc:spChg>
      </pc:sldChg>
      <pc:sldChg chg="addSp delSp modSp new mod">
        <pc:chgData name="McKellips, Steve" userId="0fc40437-7111-4e9f-a3ce-8c003d9d197f" providerId="ADAL" clId="{159CC521-C2E1-43C9-8426-BE9271F12F92}" dt="2026-08-26T17:44:22.845" v="33664" actId="20577"/>
        <pc:sldMkLst>
          <pc:docMk/>
          <pc:sldMk cId="2914681557" sldId="284"/>
        </pc:sldMkLst>
        <pc:spChg chg="mod">
          <ac:chgData name="McKellips, Steve" userId="0fc40437-7111-4e9f-a3ce-8c003d9d197f" providerId="ADAL" clId="{159CC521-C2E1-43C9-8426-BE9271F12F92}" dt="2026-08-26T17:44:11.534" v="33656" actId="113"/>
          <ac:spMkLst>
            <pc:docMk/>
            <pc:sldMk cId="2914681557" sldId="284"/>
            <ac:spMk id="2" creationId="{4A9ABD52-34A9-D206-4C01-A9BB182A3CDA}"/>
          </ac:spMkLst>
        </pc:spChg>
        <pc:spChg chg="mod">
          <ac:chgData name="McKellips, Steve" userId="0fc40437-7111-4e9f-a3ce-8c003d9d197f" providerId="ADAL" clId="{159CC521-C2E1-43C9-8426-BE9271F12F92}" dt="2026-08-26T17:44:22.845" v="33664" actId="20577"/>
          <ac:spMkLst>
            <pc:docMk/>
            <pc:sldMk cId="2914681557" sldId="284"/>
            <ac:spMk id="3" creationId="{6DD3B974-EF42-2091-3A8D-BC63729CFD47}"/>
          </ac:spMkLst>
        </pc:spChg>
        <pc:spChg chg="add">
          <ac:chgData name="McKellips, Steve" userId="0fc40437-7111-4e9f-a3ce-8c003d9d197f" providerId="ADAL" clId="{159CC521-C2E1-43C9-8426-BE9271F12F92}" dt="2026-08-17T16:21:08.730" v="32906" actId="22"/>
          <ac:spMkLst>
            <pc:docMk/>
            <pc:sldMk cId="2914681557" sldId="284"/>
            <ac:spMk id="7" creationId="{526B7A5A-C266-84FA-D58C-8F3F15419E7B}"/>
          </ac:spMkLst>
        </pc:spChg>
      </pc:sldChg>
      <pc:sldChg chg="addSp delSp modSp new mod">
        <pc:chgData name="McKellips, Steve" userId="0fc40437-7111-4e9f-a3ce-8c003d9d197f" providerId="ADAL" clId="{159CC521-C2E1-43C9-8426-BE9271F12F92}" dt="2026-08-26T17:46:13.269" v="33743" actId="20577"/>
        <pc:sldMkLst>
          <pc:docMk/>
          <pc:sldMk cId="2644843447" sldId="285"/>
        </pc:sldMkLst>
        <pc:spChg chg="mod">
          <ac:chgData name="McKellips, Steve" userId="0fc40437-7111-4e9f-a3ce-8c003d9d197f" providerId="ADAL" clId="{159CC521-C2E1-43C9-8426-BE9271F12F92}" dt="2026-08-26T17:44:55.214" v="33681" actId="14100"/>
          <ac:spMkLst>
            <pc:docMk/>
            <pc:sldMk cId="2644843447" sldId="285"/>
            <ac:spMk id="2" creationId="{478C0330-77C2-31EA-0655-75500050ADE5}"/>
          </ac:spMkLst>
        </pc:spChg>
        <pc:spChg chg="mod">
          <ac:chgData name="McKellips, Steve" userId="0fc40437-7111-4e9f-a3ce-8c003d9d197f" providerId="ADAL" clId="{159CC521-C2E1-43C9-8426-BE9271F12F92}" dt="2026-08-26T17:46:13.269" v="33743" actId="20577"/>
          <ac:spMkLst>
            <pc:docMk/>
            <pc:sldMk cId="2644843447" sldId="285"/>
            <ac:spMk id="3" creationId="{C4A097D1-DF24-B33D-C73D-25975085BE06}"/>
          </ac:spMkLst>
        </pc:spChg>
        <pc:spChg chg="add">
          <ac:chgData name="McKellips, Steve" userId="0fc40437-7111-4e9f-a3ce-8c003d9d197f" providerId="ADAL" clId="{159CC521-C2E1-43C9-8426-BE9271F12F92}" dt="2026-08-17T16:21:11.604" v="32908" actId="22"/>
          <ac:spMkLst>
            <pc:docMk/>
            <pc:sldMk cId="2644843447" sldId="285"/>
            <ac:spMk id="8" creationId="{F1CF1445-9C81-09AA-D9EA-827401FDEAC5}"/>
          </ac:spMkLst>
        </pc:spChg>
      </pc:sldChg>
      <pc:sldChg chg="addSp delSp modSp new mod">
        <pc:chgData name="McKellips, Steve" userId="0fc40437-7111-4e9f-a3ce-8c003d9d197f" providerId="ADAL" clId="{159CC521-C2E1-43C9-8426-BE9271F12F92}" dt="2026-08-26T17:47:16.660" v="33817" actId="27636"/>
        <pc:sldMkLst>
          <pc:docMk/>
          <pc:sldMk cId="2427813598" sldId="286"/>
        </pc:sldMkLst>
        <pc:spChg chg="mod">
          <ac:chgData name="McKellips, Steve" userId="0fc40437-7111-4e9f-a3ce-8c003d9d197f" providerId="ADAL" clId="{159CC521-C2E1-43C9-8426-BE9271F12F92}" dt="2026-08-26T17:46:44.717" v="33756" actId="1076"/>
          <ac:spMkLst>
            <pc:docMk/>
            <pc:sldMk cId="2427813598" sldId="286"/>
            <ac:spMk id="2" creationId="{4545D8DF-D061-80F6-0376-CF29EC67A3BD}"/>
          </ac:spMkLst>
        </pc:spChg>
        <pc:spChg chg="mod">
          <ac:chgData name="McKellips, Steve" userId="0fc40437-7111-4e9f-a3ce-8c003d9d197f" providerId="ADAL" clId="{159CC521-C2E1-43C9-8426-BE9271F12F92}" dt="2026-08-26T17:47:16.660" v="33817" actId="27636"/>
          <ac:spMkLst>
            <pc:docMk/>
            <pc:sldMk cId="2427813598" sldId="286"/>
            <ac:spMk id="3" creationId="{4C6AB582-892A-6D2C-522F-120D7315216A}"/>
          </ac:spMkLst>
        </pc:spChg>
        <pc:spChg chg="add">
          <ac:chgData name="McKellips, Steve" userId="0fc40437-7111-4e9f-a3ce-8c003d9d197f" providerId="ADAL" clId="{159CC521-C2E1-43C9-8426-BE9271F12F92}" dt="2026-08-17T16:21:15.431" v="32910" actId="22"/>
          <ac:spMkLst>
            <pc:docMk/>
            <pc:sldMk cId="2427813598" sldId="286"/>
            <ac:spMk id="7" creationId="{A68A01BB-5242-0B87-E6A0-6C7E402F6B21}"/>
          </ac:spMkLst>
        </pc:spChg>
      </pc:sldChg>
      <pc:sldChg chg="addSp delSp modSp new mod">
        <pc:chgData name="McKellips, Steve" userId="0fc40437-7111-4e9f-a3ce-8c003d9d197f" providerId="ADAL" clId="{159CC521-C2E1-43C9-8426-BE9271F12F92}" dt="2026-08-26T17:47:24.939" v="33820" actId="27636"/>
        <pc:sldMkLst>
          <pc:docMk/>
          <pc:sldMk cId="868340160" sldId="287"/>
        </pc:sldMkLst>
        <pc:spChg chg="mod">
          <ac:chgData name="McKellips, Steve" userId="0fc40437-7111-4e9f-a3ce-8c003d9d197f" providerId="ADAL" clId="{159CC521-C2E1-43C9-8426-BE9271F12F92}" dt="2026-08-17T14:10:43.719" v="25121" actId="1076"/>
          <ac:spMkLst>
            <pc:docMk/>
            <pc:sldMk cId="868340160" sldId="287"/>
            <ac:spMk id="2" creationId="{C5DD2527-2208-66E9-A7D1-D32F799FB485}"/>
          </ac:spMkLst>
        </pc:spChg>
        <pc:spChg chg="mod">
          <ac:chgData name="McKellips, Steve" userId="0fc40437-7111-4e9f-a3ce-8c003d9d197f" providerId="ADAL" clId="{159CC521-C2E1-43C9-8426-BE9271F12F92}" dt="2026-08-26T17:47:24.939" v="33820" actId="27636"/>
          <ac:spMkLst>
            <pc:docMk/>
            <pc:sldMk cId="868340160" sldId="287"/>
            <ac:spMk id="3" creationId="{C10480E9-047A-15CF-53F7-86C42DAD6E6B}"/>
          </ac:spMkLst>
        </pc:spChg>
        <pc:spChg chg="add">
          <ac:chgData name="McKellips, Steve" userId="0fc40437-7111-4e9f-a3ce-8c003d9d197f" providerId="ADAL" clId="{159CC521-C2E1-43C9-8426-BE9271F12F92}" dt="2026-08-17T16:21:18.395" v="32912" actId="22"/>
          <ac:spMkLst>
            <pc:docMk/>
            <pc:sldMk cId="868340160" sldId="287"/>
            <ac:spMk id="7" creationId="{E31C0671-6986-E3D0-CF52-3390A6030417}"/>
          </ac:spMkLst>
        </pc:spChg>
      </pc:sldChg>
      <pc:sldChg chg="addSp delSp modSp new mod">
        <pc:chgData name="McKellips, Steve" userId="0fc40437-7111-4e9f-a3ce-8c003d9d197f" providerId="ADAL" clId="{159CC521-C2E1-43C9-8426-BE9271F12F92}" dt="2026-08-17T16:21:26.560" v="32915" actId="1076"/>
        <pc:sldMkLst>
          <pc:docMk/>
          <pc:sldMk cId="1684364996" sldId="288"/>
        </pc:sldMkLst>
        <pc:spChg chg="mod">
          <ac:chgData name="McKellips, Steve" userId="0fc40437-7111-4e9f-a3ce-8c003d9d197f" providerId="ADAL" clId="{159CC521-C2E1-43C9-8426-BE9271F12F92}" dt="2026-08-17T14:23:41.455" v="26462" actId="27636"/>
          <ac:spMkLst>
            <pc:docMk/>
            <pc:sldMk cId="1684364996" sldId="288"/>
            <ac:spMk id="2" creationId="{E2AAD833-45AE-DC9D-EB48-155719B1A455}"/>
          </ac:spMkLst>
        </pc:spChg>
        <pc:spChg chg="mod">
          <ac:chgData name="McKellips, Steve" userId="0fc40437-7111-4e9f-a3ce-8c003d9d197f" providerId="ADAL" clId="{159CC521-C2E1-43C9-8426-BE9271F12F92}" dt="2026-08-17T16:21:26.560" v="32915" actId="1076"/>
          <ac:spMkLst>
            <pc:docMk/>
            <pc:sldMk cId="1684364996" sldId="288"/>
            <ac:spMk id="3" creationId="{1BA565E9-54AF-6B45-83D4-7C0F8546C5DA}"/>
          </ac:spMkLst>
        </pc:spChg>
        <pc:spChg chg="add">
          <ac:chgData name="McKellips, Steve" userId="0fc40437-7111-4e9f-a3ce-8c003d9d197f" providerId="ADAL" clId="{159CC521-C2E1-43C9-8426-BE9271F12F92}" dt="2026-08-17T16:21:22.062" v="32914" actId="22"/>
          <ac:spMkLst>
            <pc:docMk/>
            <pc:sldMk cId="1684364996" sldId="288"/>
            <ac:spMk id="7" creationId="{64530C84-6625-250B-9D26-CE02BEEB0F4F}"/>
          </ac:spMkLst>
        </pc:spChg>
      </pc:sldChg>
      <pc:sldChg chg="addSp delSp modSp new mod">
        <pc:chgData name="McKellips, Steve" userId="0fc40437-7111-4e9f-a3ce-8c003d9d197f" providerId="ADAL" clId="{159CC521-C2E1-43C9-8426-BE9271F12F92}" dt="2026-08-17T16:21:36.214" v="32918" actId="1076"/>
        <pc:sldMkLst>
          <pc:docMk/>
          <pc:sldMk cId="1639940736" sldId="289"/>
        </pc:sldMkLst>
        <pc:spChg chg="mod">
          <ac:chgData name="McKellips, Steve" userId="0fc40437-7111-4e9f-a3ce-8c003d9d197f" providerId="ADAL" clId="{159CC521-C2E1-43C9-8426-BE9271F12F92}" dt="2026-08-17T14:23:46.800" v="26468" actId="20577"/>
          <ac:spMkLst>
            <pc:docMk/>
            <pc:sldMk cId="1639940736" sldId="289"/>
            <ac:spMk id="2" creationId="{4ECF0A64-46F0-13D8-B8A0-88698BF4D4E3}"/>
          </ac:spMkLst>
        </pc:spChg>
        <pc:spChg chg="mod">
          <ac:chgData name="McKellips, Steve" userId="0fc40437-7111-4e9f-a3ce-8c003d9d197f" providerId="ADAL" clId="{159CC521-C2E1-43C9-8426-BE9271F12F92}" dt="2026-08-17T16:21:36.214" v="32918" actId="1076"/>
          <ac:spMkLst>
            <pc:docMk/>
            <pc:sldMk cId="1639940736" sldId="289"/>
            <ac:spMk id="3" creationId="{CA17CE8E-08FD-E857-D13C-7729034D9EDD}"/>
          </ac:spMkLst>
        </pc:spChg>
        <pc:spChg chg="add">
          <ac:chgData name="McKellips, Steve" userId="0fc40437-7111-4e9f-a3ce-8c003d9d197f" providerId="ADAL" clId="{159CC521-C2E1-43C9-8426-BE9271F12F92}" dt="2026-08-17T16:21:30.538" v="32917" actId="22"/>
          <ac:spMkLst>
            <pc:docMk/>
            <pc:sldMk cId="1639940736" sldId="289"/>
            <ac:spMk id="7" creationId="{E4FC8111-77F6-4048-CBA9-32E0924EBB23}"/>
          </ac:spMkLst>
        </pc:spChg>
      </pc:sldChg>
      <pc:sldChg chg="addSp delSp modSp new mod">
        <pc:chgData name="McKellips, Steve" userId="0fc40437-7111-4e9f-a3ce-8c003d9d197f" providerId="ADAL" clId="{159CC521-C2E1-43C9-8426-BE9271F12F92}" dt="2026-08-17T16:21:48.526" v="32921" actId="1076"/>
        <pc:sldMkLst>
          <pc:docMk/>
          <pc:sldMk cId="418000454" sldId="290"/>
        </pc:sldMkLst>
        <pc:spChg chg="mod">
          <ac:chgData name="McKellips, Steve" userId="0fc40437-7111-4e9f-a3ce-8c003d9d197f" providerId="ADAL" clId="{159CC521-C2E1-43C9-8426-BE9271F12F92}" dt="2026-08-14T17:44:22.344" v="21215" actId="27636"/>
          <ac:spMkLst>
            <pc:docMk/>
            <pc:sldMk cId="418000454" sldId="290"/>
            <ac:spMk id="2" creationId="{16C0BAC1-D0F5-9B17-347B-1FCF34857B6C}"/>
          </ac:spMkLst>
        </pc:spChg>
        <pc:spChg chg="mod">
          <ac:chgData name="McKellips, Steve" userId="0fc40437-7111-4e9f-a3ce-8c003d9d197f" providerId="ADAL" clId="{159CC521-C2E1-43C9-8426-BE9271F12F92}" dt="2026-08-17T16:21:48.526" v="32921" actId="1076"/>
          <ac:spMkLst>
            <pc:docMk/>
            <pc:sldMk cId="418000454" sldId="290"/>
            <ac:spMk id="3" creationId="{DC1084BF-99A4-3221-CC31-F7DB1E6B46BC}"/>
          </ac:spMkLst>
        </pc:spChg>
        <pc:spChg chg="add">
          <ac:chgData name="McKellips, Steve" userId="0fc40437-7111-4e9f-a3ce-8c003d9d197f" providerId="ADAL" clId="{159CC521-C2E1-43C9-8426-BE9271F12F92}" dt="2026-08-17T16:21:41.264" v="32920" actId="22"/>
          <ac:spMkLst>
            <pc:docMk/>
            <pc:sldMk cId="418000454" sldId="290"/>
            <ac:spMk id="7" creationId="{1D7FF389-E15F-7E96-BF52-2B20D7ABDD8B}"/>
          </ac:spMkLst>
        </pc:spChg>
      </pc:sldChg>
      <pc:sldChg chg="addSp modSp new add del mod">
        <pc:chgData name="McKellips, Steve" userId="0fc40437-7111-4e9f-a3ce-8c003d9d197f" providerId="ADAL" clId="{159CC521-C2E1-43C9-8426-BE9271F12F92}" dt="2026-08-17T16:21:52.490" v="32922" actId="22"/>
        <pc:sldMkLst>
          <pc:docMk/>
          <pc:sldMk cId="3656726242" sldId="291"/>
        </pc:sldMkLst>
        <pc:spChg chg="mod">
          <ac:chgData name="McKellips, Steve" userId="0fc40437-7111-4e9f-a3ce-8c003d9d197f" providerId="ADAL" clId="{159CC521-C2E1-43C9-8426-BE9271F12F92}" dt="2026-08-17T14:38:21.427" v="27815" actId="1076"/>
          <ac:spMkLst>
            <pc:docMk/>
            <pc:sldMk cId="3656726242" sldId="291"/>
            <ac:spMk id="2" creationId="{A7AF374E-9888-5B0C-ACB2-549289A9D28D}"/>
          </ac:spMkLst>
        </pc:spChg>
        <pc:spChg chg="mod">
          <ac:chgData name="McKellips, Steve" userId="0fc40437-7111-4e9f-a3ce-8c003d9d197f" providerId="ADAL" clId="{159CC521-C2E1-43C9-8426-BE9271F12F92}" dt="2026-08-17T14:43:53.292" v="28088" actId="20577"/>
          <ac:spMkLst>
            <pc:docMk/>
            <pc:sldMk cId="3656726242" sldId="291"/>
            <ac:spMk id="3" creationId="{8EF383F2-42E0-52F6-3213-D33C9A99478D}"/>
          </ac:spMkLst>
        </pc:spChg>
        <pc:spChg chg="add">
          <ac:chgData name="McKellips, Steve" userId="0fc40437-7111-4e9f-a3ce-8c003d9d197f" providerId="ADAL" clId="{159CC521-C2E1-43C9-8426-BE9271F12F92}" dt="2026-08-17T16:21:52.490" v="32922" actId="22"/>
          <ac:spMkLst>
            <pc:docMk/>
            <pc:sldMk cId="3656726242" sldId="291"/>
            <ac:spMk id="5" creationId="{35F0A9CC-E2E1-1A24-35EC-7BF0B4F1629E}"/>
          </ac:spMkLst>
        </pc:spChg>
      </pc:sldChg>
      <pc:sldChg chg="addSp modSp new mod">
        <pc:chgData name="McKellips, Steve" userId="0fc40437-7111-4e9f-a3ce-8c003d9d197f" providerId="ADAL" clId="{159CC521-C2E1-43C9-8426-BE9271F12F92}" dt="2026-08-26T17:47:51.713" v="33825" actId="14100"/>
        <pc:sldMkLst>
          <pc:docMk/>
          <pc:sldMk cId="1776644128" sldId="292"/>
        </pc:sldMkLst>
        <pc:spChg chg="mod">
          <ac:chgData name="McKellips, Steve" userId="0fc40437-7111-4e9f-a3ce-8c003d9d197f" providerId="ADAL" clId="{159CC521-C2E1-43C9-8426-BE9271F12F92}" dt="2026-08-26T17:47:47.973" v="33824" actId="1076"/>
          <ac:spMkLst>
            <pc:docMk/>
            <pc:sldMk cId="1776644128" sldId="292"/>
            <ac:spMk id="2" creationId="{B5713B5C-4F58-27D2-DFD5-43BDA0B9DF34}"/>
          </ac:spMkLst>
        </pc:spChg>
        <pc:spChg chg="mod">
          <ac:chgData name="McKellips, Steve" userId="0fc40437-7111-4e9f-a3ce-8c003d9d197f" providerId="ADAL" clId="{159CC521-C2E1-43C9-8426-BE9271F12F92}" dt="2026-08-26T17:47:51.713" v="33825" actId="14100"/>
          <ac:spMkLst>
            <pc:docMk/>
            <pc:sldMk cId="1776644128" sldId="292"/>
            <ac:spMk id="3" creationId="{AF8A3558-ED71-9E7E-DFD3-BFC8650813C1}"/>
          </ac:spMkLst>
        </pc:spChg>
        <pc:spChg chg="add">
          <ac:chgData name="McKellips, Steve" userId="0fc40437-7111-4e9f-a3ce-8c003d9d197f" providerId="ADAL" clId="{159CC521-C2E1-43C9-8426-BE9271F12F92}" dt="2026-08-17T16:21:55.342" v="32923" actId="22"/>
          <ac:spMkLst>
            <pc:docMk/>
            <pc:sldMk cId="1776644128" sldId="292"/>
            <ac:spMk id="5" creationId="{0F6A6476-CF76-90AA-4A47-850F3D84A5C3}"/>
          </ac:spMkLst>
        </pc:spChg>
      </pc:sldChg>
      <pc:sldChg chg="addSp modSp new mod">
        <pc:chgData name="McKellips, Steve" userId="0fc40437-7111-4e9f-a3ce-8c003d9d197f" providerId="ADAL" clId="{159CC521-C2E1-43C9-8426-BE9271F12F92}" dt="2026-08-17T16:21:58.241" v="32924" actId="22"/>
        <pc:sldMkLst>
          <pc:docMk/>
          <pc:sldMk cId="3431274400" sldId="293"/>
        </pc:sldMkLst>
        <pc:spChg chg="mod">
          <ac:chgData name="McKellips, Steve" userId="0fc40437-7111-4e9f-a3ce-8c003d9d197f" providerId="ADAL" clId="{159CC521-C2E1-43C9-8426-BE9271F12F92}" dt="2026-08-17T15:15:19.154" v="30031" actId="20577"/>
          <ac:spMkLst>
            <pc:docMk/>
            <pc:sldMk cId="3431274400" sldId="293"/>
            <ac:spMk id="2" creationId="{FF727509-18EE-A85E-8F5E-01A01D51F338}"/>
          </ac:spMkLst>
        </pc:spChg>
        <pc:spChg chg="mod">
          <ac:chgData name="McKellips, Steve" userId="0fc40437-7111-4e9f-a3ce-8c003d9d197f" providerId="ADAL" clId="{159CC521-C2E1-43C9-8426-BE9271F12F92}" dt="2026-08-17T16:15:21.541" v="32632" actId="20577"/>
          <ac:spMkLst>
            <pc:docMk/>
            <pc:sldMk cId="3431274400" sldId="293"/>
            <ac:spMk id="3" creationId="{F26ABC4A-C60B-3A41-7D7D-6AA79740B5A0}"/>
          </ac:spMkLst>
        </pc:spChg>
        <pc:spChg chg="add">
          <ac:chgData name="McKellips, Steve" userId="0fc40437-7111-4e9f-a3ce-8c003d9d197f" providerId="ADAL" clId="{159CC521-C2E1-43C9-8426-BE9271F12F92}" dt="2026-08-17T16:21:58.241" v="32924" actId="22"/>
          <ac:spMkLst>
            <pc:docMk/>
            <pc:sldMk cId="3431274400" sldId="293"/>
            <ac:spMk id="7" creationId="{1026CDA9-0CCD-47D1-527A-A17C265498E4}"/>
          </ac:spMkLst>
        </pc:spChg>
        <pc:cxnChg chg="add mod">
          <ac:chgData name="McKellips, Steve" userId="0fc40437-7111-4e9f-a3ce-8c003d9d197f" providerId="ADAL" clId="{159CC521-C2E1-43C9-8426-BE9271F12F92}" dt="2026-08-17T16:12:33.400" v="32510" actId="1582"/>
          <ac:cxnSpMkLst>
            <pc:docMk/>
            <pc:sldMk cId="3431274400" sldId="293"/>
            <ac:cxnSpMk id="5" creationId="{79CFFC0D-9D2B-C5FD-04EE-0B8F8161DCD9}"/>
          </ac:cxnSpMkLst>
        </pc:cxnChg>
      </pc:sldChg>
      <pc:sldChg chg="addSp delSp modSp new mod">
        <pc:chgData name="McKellips, Steve" userId="0fc40437-7111-4e9f-a3ce-8c003d9d197f" providerId="ADAL" clId="{159CC521-C2E1-43C9-8426-BE9271F12F92}" dt="2026-08-17T16:18:48.212" v="32872" actId="478"/>
        <pc:sldMkLst>
          <pc:docMk/>
          <pc:sldMk cId="2428732489" sldId="295"/>
        </pc:sldMkLst>
        <pc:spChg chg="mod">
          <ac:chgData name="McKellips, Steve" userId="0fc40437-7111-4e9f-a3ce-8c003d9d197f" providerId="ADAL" clId="{159CC521-C2E1-43C9-8426-BE9271F12F92}" dt="2026-08-17T16:16:30.165" v="32697" actId="20577"/>
          <ac:spMkLst>
            <pc:docMk/>
            <pc:sldMk cId="2428732489" sldId="295"/>
            <ac:spMk id="2" creationId="{CB294665-BB83-0C0F-D957-CF4AD8BBCFDC}"/>
          </ac:spMkLst>
        </pc:spChg>
        <pc:spChg chg="mod">
          <ac:chgData name="McKellips, Steve" userId="0fc40437-7111-4e9f-a3ce-8c003d9d197f" providerId="ADAL" clId="{159CC521-C2E1-43C9-8426-BE9271F12F92}" dt="2026-08-17T16:17:41.866" v="32845" actId="14100"/>
          <ac:spMkLst>
            <pc:docMk/>
            <pc:sldMk cId="2428732489" sldId="295"/>
            <ac:spMk id="3" creationId="{B90F4124-5977-F2BB-2FA8-707BA430ABCC}"/>
          </ac:spMkLst>
        </pc:spChg>
      </pc:sldChg>
      <pc:sldChg chg="modSp add mod">
        <pc:chgData name="McKellips, Steve" userId="0fc40437-7111-4e9f-a3ce-8c003d9d197f" providerId="ADAL" clId="{159CC521-C2E1-43C9-8426-BE9271F12F92}" dt="2026-08-17T16:26:24.970" v="33202" actId="20577"/>
        <pc:sldMkLst>
          <pc:docMk/>
          <pc:sldMk cId="1287878029" sldId="296"/>
        </pc:sldMkLst>
        <pc:spChg chg="mod">
          <ac:chgData name="McKellips, Steve" userId="0fc40437-7111-4e9f-a3ce-8c003d9d197f" providerId="ADAL" clId="{159CC521-C2E1-43C9-8426-BE9271F12F92}" dt="2026-08-17T16:26:24.970" v="33202" actId="20577"/>
          <ac:spMkLst>
            <pc:docMk/>
            <pc:sldMk cId="1287878029" sldId="296"/>
            <ac:spMk id="3" creationId="{C5378A56-AC5E-FA5A-4299-F4B5E76E80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BA90F-A588-825B-D069-434D565E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454" y="355745"/>
            <a:ext cx="8456776" cy="1371455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AE22F-56CD-1789-F69B-139DC2C00B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454" y="2022765"/>
            <a:ext cx="8456776" cy="320025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53696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lank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36181-3F7D-F8EB-26DE-CDB2E30C7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40" y="435120"/>
            <a:ext cx="8229600" cy="142286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E574B7-CC24-7814-9D71-9EBF6EAD6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640" y="1827791"/>
            <a:ext cx="8229600" cy="454925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8330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DBA3E-08AA-AAB1-DEF9-47D4BAFD4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65125"/>
            <a:ext cx="9144000" cy="1325563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9CA153-95CA-DA07-E837-4FEBFC429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4000" y="1825625"/>
            <a:ext cx="91440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6879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C62C4-E8BF-45EF-6200-00E62942C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825" y="365126"/>
            <a:ext cx="8918773" cy="68782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F262626-4445-45C8-C037-CE9D19F6CB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8826" y="1332963"/>
            <a:ext cx="8918774" cy="50322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7317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8082E4D-794A-C7A5-1FD2-2DDE0E784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782" y="455938"/>
            <a:ext cx="11427836" cy="605326"/>
          </a:xfrm>
        </p:spPr>
        <p:txBody>
          <a:bodyPr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F57D904-AD9B-9FEB-C66E-C1B3726554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928" y="1287211"/>
            <a:ext cx="11427836" cy="344381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2552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EC3DEF-01A1-6CC3-F43D-78838B0A1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AF238-88C8-AA0D-46C2-CC1FC5A1C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61C70-3251-2916-23F3-07F89DE385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02008-8A6F-F949-9F1C-55317A87BE6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FBDA6-A16E-8ED4-F502-891535A76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EB670-61F6-0EF9-52CE-A9751B168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D2DE8-6112-174F-AE65-FCE7EDCF8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427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4" r:id="rId4"/>
    <p:sldLayoutId id="214748365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4D881-220E-AE2E-EEB0-1800E6E55B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Net Tuition Revenue Primer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60C244-8787-C917-A393-76CE97A5F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8154" y="2731477"/>
            <a:ext cx="7373816" cy="2292250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When Processes Cause Financial Shortfalls that Headcount Cannot Fix</a:t>
            </a:r>
          </a:p>
          <a:p>
            <a:endParaRPr lang="en-US" sz="3600" dirty="0"/>
          </a:p>
          <a:p>
            <a:r>
              <a:rPr lang="en-US" sz="3600" dirty="0"/>
              <a:t>A Precursor to AACRAO SEM</a:t>
            </a:r>
            <a:br>
              <a:rPr lang="en-US" sz="3600" dirty="0"/>
            </a:br>
            <a:r>
              <a:rPr lang="en-US" sz="3600" dirty="0"/>
              <a:t>First Week in November 2026</a:t>
            </a:r>
          </a:p>
          <a:p>
            <a:r>
              <a:rPr lang="en-US" sz="3600" dirty="0"/>
              <a:t>Baltimore, MD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25A67B-22BA-CC5B-DE63-B4A174AD9BCC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6743"/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2276257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FC86A-350C-F42B-B677-5BFEC4674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54B68-8A76-D6D0-0E59-BCD3E59B4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4000" y="5249373"/>
            <a:ext cx="9144000" cy="1400796"/>
          </a:xfrm>
        </p:spPr>
        <p:txBody>
          <a:bodyPr>
            <a:normAutofit fontScale="92500"/>
          </a:bodyPr>
          <a:lstStyle/>
          <a:p>
            <a:r>
              <a:rPr lang="en-US" dirty="0"/>
              <a:t>All NTR calculations reflect tuition revenue totals against $0.</a:t>
            </a:r>
          </a:p>
          <a:p>
            <a:r>
              <a:rPr lang="en-US" dirty="0">
                <a:solidFill>
                  <a:srgbClr val="C00000"/>
                </a:solidFill>
              </a:rPr>
              <a:t>Growing enrollment from per-student revenue positions that are negative means the institution loses money with each.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048A241-3819-B938-BFA3-00191709A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937" y="365125"/>
            <a:ext cx="10832123" cy="1325563"/>
          </a:xfrm>
        </p:spPr>
        <p:txBody>
          <a:bodyPr>
            <a:normAutofit/>
          </a:bodyPr>
          <a:lstStyle/>
          <a:p>
            <a:r>
              <a:rPr lang="en-US" sz="4000" dirty="0"/>
              <a:t>FINANCIAL RISK: </a:t>
            </a:r>
            <a:r>
              <a:rPr lang="en-US" sz="4000" dirty="0">
                <a:solidFill>
                  <a:srgbClr val="C00000"/>
                </a:solidFill>
              </a:rPr>
              <a:t>“Successful”</a:t>
            </a:r>
            <a:r>
              <a:rPr lang="en-US" sz="4000" dirty="0"/>
              <a:t> Enrollment Growth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CA785F-78EF-7152-687C-9AA423F6F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63" y="1547049"/>
            <a:ext cx="11517269" cy="314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460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E82C82D-A378-1EC5-93C1-F07BF867D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631" y="365125"/>
            <a:ext cx="10539046" cy="1325563"/>
          </a:xfrm>
        </p:spPr>
        <p:txBody>
          <a:bodyPr>
            <a:normAutofit/>
          </a:bodyPr>
          <a:lstStyle/>
          <a:p>
            <a:r>
              <a:rPr lang="en-US" sz="4400" dirty="0"/>
              <a:t>Example 2:  Receives Merit + Need (Fixed $)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BB8954-5BA6-C37E-FFA1-D6F399523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428" y="1830733"/>
            <a:ext cx="8285144" cy="35247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E1886C-A87B-B0D9-0564-30859153C9A4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4043284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9E047-97C7-7CB6-5C09-18D321A3B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2A296B45-7E62-00BC-F1FB-A3B049B25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937" y="365125"/>
            <a:ext cx="10832123" cy="1325563"/>
          </a:xfrm>
        </p:spPr>
        <p:txBody>
          <a:bodyPr>
            <a:normAutofit/>
          </a:bodyPr>
          <a:lstStyle/>
          <a:p>
            <a:r>
              <a:rPr lang="en-US" sz="4000" dirty="0"/>
              <a:t>Leveraging Plan: Calculating NTR with Example 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CAD599F-6B49-480A-1EC8-2FAEFEC1F2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4000" y="4634843"/>
            <a:ext cx="9144000" cy="2015326"/>
          </a:xfrm>
        </p:spPr>
        <p:txBody>
          <a:bodyPr>
            <a:normAutofit fontScale="92500"/>
          </a:bodyPr>
          <a:lstStyle/>
          <a:p>
            <a:r>
              <a:rPr lang="en-US" dirty="0"/>
              <a:t>All NTR calculations reflect tuition revenue totals against $0.</a:t>
            </a:r>
          </a:p>
          <a:p>
            <a:r>
              <a:rPr lang="en-US" dirty="0">
                <a:solidFill>
                  <a:srgbClr val="C00000"/>
                </a:solidFill>
              </a:rPr>
              <a:t>Growing enrollment from per-student revenue positions that are negative means the institution loses money with each.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Similarly, growing enrollment from per-student revenue positions that are positive does not ALWAYS mean increases in NTR. WHY?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6349D3-29D3-5CF7-E582-32B211A0D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86" y="2040859"/>
            <a:ext cx="11619228" cy="20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05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47B3-0C7E-1E73-7723-D292C49CA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859" y="192885"/>
            <a:ext cx="11482148" cy="1325563"/>
          </a:xfrm>
        </p:spPr>
        <p:txBody>
          <a:bodyPr>
            <a:noAutofit/>
          </a:bodyPr>
          <a:lstStyle/>
          <a:p>
            <a:r>
              <a:rPr lang="en-US" sz="4400" dirty="0"/>
              <a:t>2 Leveraging Plans – Per/Student $ Comparison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127C177-463C-B654-F920-16A6F3ADF2C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609600" cy="190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82200622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993743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F4E777-BC84-A2BC-30B1-E6A131D86503}"/>
              </a:ext>
            </a:extLst>
          </p:cNvPr>
          <p:cNvGraphicFramePr>
            <a:graphicFrameLocks noGrp="1"/>
          </p:cNvGraphicFramePr>
          <p:nvPr/>
        </p:nvGraphicFramePr>
        <p:xfrm>
          <a:off x="5791200" y="3333750"/>
          <a:ext cx="609600" cy="190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378181186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2292878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06130E5-BCD4-121B-5AE7-1A37BE643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47756"/>
            <a:ext cx="11517269" cy="31454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61047E-149A-1421-15B4-4D2D0DD58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53" y="4613342"/>
            <a:ext cx="11829361" cy="205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4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8A4FF-3616-93D7-7C40-B9611E32C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4" y="337693"/>
            <a:ext cx="10680192" cy="1325563"/>
          </a:xfrm>
        </p:spPr>
        <p:txBody>
          <a:bodyPr>
            <a:normAutofit/>
          </a:bodyPr>
          <a:lstStyle/>
          <a:p>
            <a:r>
              <a:rPr lang="en-US" sz="4400" dirty="0"/>
              <a:t>Two Examples: Same/Different: Better/Worse?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69F3E-1B69-AFA3-476D-3CD81FA2AEF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Is one leveraging plan inherently good and the other bad?</a:t>
            </a:r>
          </a:p>
          <a:p>
            <a:pPr lvl="1"/>
            <a:r>
              <a:rPr lang="en-US" dirty="0"/>
              <a:t>How can you tell?</a:t>
            </a:r>
          </a:p>
          <a:p>
            <a:r>
              <a:rPr lang="en-US" dirty="0"/>
              <a:t>Has anyone at your campus calculated the financial impacts of your leveraging strategy?</a:t>
            </a:r>
          </a:p>
          <a:p>
            <a:pPr lvl="1"/>
            <a:r>
              <a:rPr lang="en-US" dirty="0"/>
              <a:t>What is it supposed to look like?</a:t>
            </a:r>
          </a:p>
          <a:p>
            <a:r>
              <a:rPr lang="en-US" dirty="0"/>
              <a:t>Which one is more likely to increase enrollment?</a:t>
            </a:r>
          </a:p>
          <a:p>
            <a:pPr lvl="1"/>
            <a:r>
              <a:rPr lang="en-US" dirty="0"/>
              <a:t>Would that be a good thing?</a:t>
            </a:r>
          </a:p>
          <a:p>
            <a:r>
              <a:rPr lang="en-US" dirty="0"/>
              <a:t>What does each leveraging plan say about your institution’s long-term enrollment planning?</a:t>
            </a:r>
          </a:p>
          <a:p>
            <a:pPr lvl="1"/>
            <a:r>
              <a:rPr lang="en-US" dirty="0"/>
              <a:t>Is that important to know?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A05838-7955-AC7A-2293-7628D5458F07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3636515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89A52-39DA-03CC-2767-921689F14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723" y="351005"/>
            <a:ext cx="11054861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One Place Used Both Examples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7F7208-F5D1-4BD2-B6B5-00713168C55C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7FBF4B-1992-1B99-6115-104CA31F0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106" y="2004813"/>
            <a:ext cx="7643981" cy="392706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4F3043E0-4FDD-6D50-7BE8-E22BD509024B}"/>
              </a:ext>
            </a:extLst>
          </p:cNvPr>
          <p:cNvSpPr/>
          <p:nvPr/>
        </p:nvSpPr>
        <p:spPr>
          <a:xfrm>
            <a:off x="3270730" y="4291584"/>
            <a:ext cx="8733691" cy="56270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4BC6716-17B4-ED29-CC94-9D2F84CA5318}"/>
              </a:ext>
            </a:extLst>
          </p:cNvPr>
          <p:cNvSpPr/>
          <p:nvPr/>
        </p:nvSpPr>
        <p:spPr>
          <a:xfrm>
            <a:off x="3270731" y="2438395"/>
            <a:ext cx="8733691" cy="2956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63F79B-0EE3-AFE7-6B42-23207BA3B734}"/>
              </a:ext>
            </a:extLst>
          </p:cNvPr>
          <p:cNvSpPr/>
          <p:nvPr/>
        </p:nvSpPr>
        <p:spPr>
          <a:xfrm>
            <a:off x="3182112" y="4876800"/>
            <a:ext cx="8822309" cy="7268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0B52661-30EC-934B-282E-F776F6582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7578" y="2297529"/>
            <a:ext cx="3130062" cy="3305053"/>
          </a:xfrm>
        </p:spPr>
        <p:txBody>
          <a:bodyPr>
            <a:normAutofit/>
          </a:bodyPr>
          <a:lstStyle/>
          <a:p>
            <a:r>
              <a:rPr lang="en-US" sz="2200" dirty="0"/>
              <a:t>Change - 2022 to 2023</a:t>
            </a:r>
          </a:p>
          <a:p>
            <a:pPr lvl="1"/>
            <a:r>
              <a:rPr lang="en-US" sz="1700" dirty="0"/>
              <a:t>Headcount Growth</a:t>
            </a:r>
          </a:p>
          <a:p>
            <a:pPr lvl="1"/>
            <a:r>
              <a:rPr lang="en-US" sz="1700" dirty="0"/>
              <a:t>NTR Loss</a:t>
            </a:r>
          </a:p>
          <a:p>
            <a:r>
              <a:rPr lang="en-US" sz="2200" dirty="0"/>
              <a:t>Change - 2023 to 2024</a:t>
            </a:r>
          </a:p>
          <a:p>
            <a:pPr lvl="1"/>
            <a:r>
              <a:rPr lang="en-US" sz="1700" dirty="0"/>
              <a:t>FAFSA Debacle</a:t>
            </a:r>
          </a:p>
          <a:p>
            <a:pPr lvl="1"/>
            <a:r>
              <a:rPr lang="en-US" sz="1700" dirty="0"/>
              <a:t>Headcount Loss</a:t>
            </a:r>
          </a:p>
          <a:p>
            <a:pPr lvl="1"/>
            <a:r>
              <a:rPr lang="en-US" sz="1700" dirty="0"/>
              <a:t>NTR Growth</a:t>
            </a:r>
          </a:p>
          <a:p>
            <a:r>
              <a:rPr lang="en-US" sz="2000" dirty="0"/>
              <a:t>Watch Total Revenue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Watch Total Revenue/Student</a:t>
            </a: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426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7541B-EE35-44E6-DC73-D86869D2B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D8346C-9808-2673-0EBC-A1D51414F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106" y="2004813"/>
            <a:ext cx="7643981" cy="392706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08B99E45-DB09-16B6-1494-406255FA4032}"/>
              </a:ext>
            </a:extLst>
          </p:cNvPr>
          <p:cNvSpPr/>
          <p:nvPr/>
        </p:nvSpPr>
        <p:spPr>
          <a:xfrm>
            <a:off x="3270730" y="4846321"/>
            <a:ext cx="8733691" cy="53035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1ED179-8BD2-AC4E-F45E-D74D0B422D42}"/>
              </a:ext>
            </a:extLst>
          </p:cNvPr>
          <p:cNvSpPr txBox="1">
            <a:spLocks/>
          </p:cNvSpPr>
          <p:nvPr/>
        </p:nvSpPr>
        <p:spPr>
          <a:xfrm>
            <a:off x="773723" y="351005"/>
            <a:ext cx="110548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/>
              <a:t>The “Real” NTR Picture with Both Examples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B5E5634-8630-DAFF-F1CA-3F1FECEBBC5B}"/>
              </a:ext>
            </a:extLst>
          </p:cNvPr>
          <p:cNvSpPr/>
          <p:nvPr/>
        </p:nvSpPr>
        <p:spPr>
          <a:xfrm>
            <a:off x="3270731" y="2438395"/>
            <a:ext cx="8733691" cy="2956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719170-AF43-6FCF-BF75-2F863B47A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7578" y="2315817"/>
            <a:ext cx="3130062" cy="3444903"/>
          </a:xfrm>
        </p:spPr>
        <p:txBody>
          <a:bodyPr>
            <a:normAutofit lnSpcReduction="10000"/>
          </a:bodyPr>
          <a:lstStyle/>
          <a:p>
            <a:r>
              <a:rPr lang="en-US" sz="2200" dirty="0"/>
              <a:t>Change - 2022 to 2023</a:t>
            </a:r>
          </a:p>
          <a:p>
            <a:pPr lvl="1"/>
            <a:r>
              <a:rPr lang="en-US" sz="1700" dirty="0"/>
              <a:t>Headcount Growth</a:t>
            </a:r>
          </a:p>
          <a:p>
            <a:pPr lvl="1"/>
            <a:r>
              <a:rPr lang="en-US" sz="1700" dirty="0"/>
              <a:t>NTR Loss</a:t>
            </a:r>
          </a:p>
          <a:p>
            <a:r>
              <a:rPr lang="en-US" sz="2200" dirty="0"/>
              <a:t>Change - 2023 to 2024</a:t>
            </a:r>
          </a:p>
          <a:p>
            <a:pPr lvl="1"/>
            <a:r>
              <a:rPr lang="en-US" sz="1700" dirty="0"/>
              <a:t>FAFSA Debacle</a:t>
            </a:r>
          </a:p>
          <a:p>
            <a:pPr lvl="1"/>
            <a:r>
              <a:rPr lang="en-US" sz="1700" dirty="0"/>
              <a:t>Headcount Loss</a:t>
            </a:r>
          </a:p>
          <a:p>
            <a:pPr lvl="1"/>
            <a:r>
              <a:rPr lang="en-US" sz="1700" dirty="0"/>
              <a:t>NTR Growth</a:t>
            </a:r>
          </a:p>
          <a:p>
            <a:r>
              <a:rPr lang="en-US" sz="2000" dirty="0"/>
              <a:t>No Change - 2024 to 2025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Headcount Growth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NTR Growth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Is it Enough?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7C57EF-A440-CD1B-019B-7B845CEEA441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1446877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72ACE-258C-02F7-CEBB-DBADE1C8A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543D5-72CA-6D52-6211-7B0C80EA2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40" y="435120"/>
            <a:ext cx="9593480" cy="1422865"/>
          </a:xfrm>
        </p:spPr>
        <p:txBody>
          <a:bodyPr>
            <a:normAutofit/>
          </a:bodyPr>
          <a:lstStyle/>
          <a:p>
            <a:r>
              <a:rPr lang="en-US" dirty="0"/>
              <a:t>Losing Money While Collecting It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231C8D1-6A07-D13C-D25A-A8FB83942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29740" y="2708031"/>
            <a:ext cx="7955280" cy="240292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Evaluating the </a:t>
            </a:r>
            <a:r>
              <a:rPr lang="en-US" sz="3200" dirty="0">
                <a:solidFill>
                  <a:schemeClr val="tx1"/>
                </a:solidFill>
              </a:rPr>
              <a:t>Revenue Collected </a:t>
            </a:r>
            <a:r>
              <a:rPr lang="en-US" sz="3200" dirty="0"/>
              <a:t>against the </a:t>
            </a:r>
            <a:r>
              <a:rPr lang="en-US" sz="3200" dirty="0">
                <a:solidFill>
                  <a:schemeClr val="tx1"/>
                </a:solidFill>
              </a:rPr>
              <a:t>Revenue Expected.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Determining if the </a:t>
            </a:r>
            <a:r>
              <a:rPr lang="en-US" sz="3200" dirty="0">
                <a:solidFill>
                  <a:schemeClr val="tx1"/>
                </a:solidFill>
              </a:rPr>
              <a:t>Billing Infrastructure</a:t>
            </a:r>
            <a:r>
              <a:rPr lang="en-US" sz="3200" dirty="0"/>
              <a:t> is </a:t>
            </a:r>
            <a:r>
              <a:rPr lang="en-US" sz="3200" dirty="0">
                <a:solidFill>
                  <a:schemeClr val="tx1"/>
                </a:solidFill>
              </a:rPr>
              <a:t>Performing Correctly </a:t>
            </a:r>
            <a:r>
              <a:rPr lang="en-US" sz="3200" dirty="0"/>
              <a:t>in the big picture.</a:t>
            </a:r>
          </a:p>
          <a:p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7553F8-15FD-C654-064B-C907A93AFB7D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6743"/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3096495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D5951-C2F7-B6E6-49BC-07C118787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Where is Aggregate Tuition Found?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1FC11-2B4A-711E-391A-20D02EF21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3354" y="1872517"/>
            <a:ext cx="9624646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Do you know how much tuition your institution bills in the aggregate each year?</a:t>
            </a:r>
          </a:p>
          <a:p>
            <a:pPr lvl="1"/>
            <a:r>
              <a:rPr lang="en-US" dirty="0"/>
              <a:t>Who does? How do they know? </a:t>
            </a:r>
          </a:p>
          <a:p>
            <a:pPr lvl="1"/>
            <a:r>
              <a:rPr lang="en-US" dirty="0"/>
              <a:t>Might they know instead how much was collected (which is different)?</a:t>
            </a:r>
          </a:p>
          <a:p>
            <a:r>
              <a:rPr lang="en-US" dirty="0"/>
              <a:t>Does anyone ever talk about how much tuition is expected?</a:t>
            </a:r>
          </a:p>
          <a:p>
            <a:pPr lvl="1"/>
            <a:r>
              <a:rPr lang="en-US" dirty="0"/>
              <a:t>Where is that information found?</a:t>
            </a:r>
          </a:p>
          <a:p>
            <a:pPr lvl="1"/>
            <a:r>
              <a:rPr lang="en-US" dirty="0"/>
              <a:t>How is it calculated? How is it reported? Does anyone know?</a:t>
            </a:r>
          </a:p>
          <a:p>
            <a:endParaRPr lang="en-US" dirty="0"/>
          </a:p>
          <a:p>
            <a:r>
              <a:rPr lang="en-US" dirty="0"/>
              <a:t>Typically, “Annual Tuition” presents as an aggregated total on an institution’s financial ledger, but that’s a past-tense observation.</a:t>
            </a:r>
          </a:p>
          <a:p>
            <a:pPr lvl="1"/>
            <a:r>
              <a:rPr lang="en-US" dirty="0"/>
              <a:t>How does </a:t>
            </a:r>
            <a:r>
              <a:rPr lang="en-US" i="1" dirty="0"/>
              <a:t>that number </a:t>
            </a:r>
            <a:r>
              <a:rPr lang="en-US" dirty="0"/>
              <a:t>come to be, and </a:t>
            </a:r>
            <a:r>
              <a:rPr lang="en-US" i="1" dirty="0"/>
              <a:t>who calculates </a:t>
            </a:r>
            <a:r>
              <a:rPr lang="en-US" dirty="0"/>
              <a:t>it?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E9C3FB-1799-9012-5D81-29400A79DB69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3904319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ABD52-34A9-D206-4C01-A9BB182A3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You </a:t>
            </a:r>
            <a:r>
              <a:rPr lang="en-US" b="1" i="1" dirty="0"/>
              <a:t>KNOW</a:t>
            </a:r>
            <a:r>
              <a:rPr lang="en-US" dirty="0"/>
              <a:t> if It’s </a:t>
            </a:r>
            <a:r>
              <a:rPr lang="en-US" b="1" i="1" dirty="0"/>
              <a:t>Right?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B974-EF42-2091-3A8D-BC63729CF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4000" y="2145323"/>
            <a:ext cx="9144000" cy="40316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Institutions typically run student billing through an automated process “internally” within the “student information system” that operates on their campus.</a:t>
            </a:r>
          </a:p>
          <a:p>
            <a:pPr lvl="1"/>
            <a:r>
              <a:rPr lang="en-US" dirty="0"/>
              <a:t>Who programs these systems? </a:t>
            </a:r>
          </a:p>
          <a:p>
            <a:pPr lvl="1"/>
            <a:r>
              <a:rPr lang="en-US" dirty="0"/>
              <a:t>How are potential errors identified?</a:t>
            </a:r>
          </a:p>
          <a:p>
            <a:pPr lvl="1"/>
            <a:r>
              <a:rPr lang="en-US" dirty="0"/>
              <a:t>What constitutes an error?</a:t>
            </a:r>
          </a:p>
          <a:p>
            <a:pPr lvl="1"/>
            <a:r>
              <a:rPr lang="en-US" dirty="0"/>
              <a:t>Who is supposed to notice?</a:t>
            </a:r>
          </a:p>
          <a:p>
            <a:r>
              <a:rPr lang="en-US" dirty="0"/>
              <a:t>What is the confidence level that the “right” amount of student billing occurs each cycle?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How do you KNOW if it’s right? I get that many may THINK it is.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Things change…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6B7A5A-C266-84FA-D58C-8F3F15419E7B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2914681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EC77F-C595-2E22-961A-14C9FC114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9DA34-2EE9-B117-D090-EE8AE9090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WE NEED MORE REVENUE!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378A56-AC5E-FA5A-4299-F4B5E76E8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5686" y="2770456"/>
            <a:ext cx="6476313" cy="3243482"/>
          </a:xfrm>
        </p:spPr>
        <p:txBody>
          <a:bodyPr>
            <a:normAutofit/>
          </a:bodyPr>
          <a:lstStyle/>
          <a:p>
            <a:r>
              <a:rPr lang="en-US" sz="3200" dirty="0"/>
              <a:t>The ONLY Two Ways to Get Revenue</a:t>
            </a:r>
          </a:p>
          <a:p>
            <a:pPr marL="971550" lvl="1" indent="-51435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Assess it correctly.</a:t>
            </a:r>
          </a:p>
          <a:p>
            <a:pPr marL="971550" lvl="1" indent="-51435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Collect it right correctly.</a:t>
            </a:r>
          </a:p>
          <a:p>
            <a:endParaRPr lang="en-US" sz="3200" dirty="0"/>
          </a:p>
          <a:p>
            <a:r>
              <a:rPr lang="en-US" sz="3200" dirty="0"/>
              <a:t>Let’s Look at Both More Closely.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2B6045-F50E-D586-514B-4F0EA3FD8FA2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6743"/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1287878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C0330-77C2-31EA-0655-75500050A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388571"/>
            <a:ext cx="11494008" cy="1325563"/>
          </a:xfrm>
        </p:spPr>
        <p:txBody>
          <a:bodyPr>
            <a:normAutofit/>
          </a:bodyPr>
          <a:lstStyle/>
          <a:p>
            <a:r>
              <a:rPr lang="en-US" sz="4400" dirty="0"/>
              <a:t>Example: State Law Change to Guaranteed Tuition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097D1-DF24-B33D-C73D-25975085BE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384" y="1570892"/>
            <a:ext cx="10023231" cy="4641240"/>
          </a:xfrm>
        </p:spPr>
        <p:txBody>
          <a:bodyPr>
            <a:normAutofit fontScale="92500"/>
          </a:bodyPr>
          <a:lstStyle/>
          <a:p>
            <a:r>
              <a:rPr lang="en-US" dirty="0"/>
              <a:t>Effective Fall 2018 for all baccalaureate-providing, state universities.</a:t>
            </a:r>
          </a:p>
          <a:p>
            <a:r>
              <a:rPr lang="en-US" dirty="0"/>
              <a:t>Universal implications for all state institutions:</a:t>
            </a:r>
          </a:p>
          <a:p>
            <a:pPr lvl="1"/>
            <a:r>
              <a:rPr lang="en-US" dirty="0"/>
              <a:t>Covered tuition and traditional student fees (not course fees, etc.)</a:t>
            </a:r>
          </a:p>
          <a:p>
            <a:pPr lvl="2"/>
            <a:r>
              <a:rPr lang="en-US" dirty="0"/>
              <a:t>Institutions could choose to include more costs (Housing, </a:t>
            </a:r>
            <a:r>
              <a:rPr lang="en-US" dirty="0" err="1"/>
              <a:t>etc</a:t>
            </a:r>
            <a:r>
              <a:rPr lang="en-US" dirty="0"/>
              <a:t>).</a:t>
            </a:r>
          </a:p>
          <a:p>
            <a:pPr lvl="2"/>
            <a:r>
              <a:rPr lang="en-US" dirty="0"/>
              <a:t>Once included, it became part of the “Guarantee” moving forward.</a:t>
            </a:r>
          </a:p>
          <a:p>
            <a:pPr lvl="1"/>
            <a:r>
              <a:rPr lang="en-US" dirty="0"/>
              <a:t>Only the IN-State tuition rate was frozen.</a:t>
            </a:r>
          </a:p>
          <a:p>
            <a:pPr lvl="2"/>
            <a:r>
              <a:rPr lang="en-US" dirty="0"/>
              <a:t>Each cohort could increase, within state requirements, but then that final number would freeze.</a:t>
            </a:r>
          </a:p>
          <a:p>
            <a:pPr lvl="1"/>
            <a:r>
              <a:rPr lang="en-US" dirty="0"/>
              <a:t>4-Year tuition guarantees begin with matriculation.</a:t>
            </a:r>
          </a:p>
          <a:p>
            <a:pPr lvl="2"/>
            <a:r>
              <a:rPr lang="en-US" dirty="0"/>
              <a:t>Applied to ALL DEGREE-SEEKING STUDENTS.</a:t>
            </a:r>
          </a:p>
          <a:p>
            <a:pPr lvl="1"/>
            <a:r>
              <a:rPr lang="en-US" dirty="0"/>
              <a:t>Regional rates for external campuses expected to freeze also.</a:t>
            </a:r>
          </a:p>
          <a:p>
            <a:pPr lvl="1"/>
            <a:r>
              <a:rPr lang="en-US" dirty="0"/>
              <a:t>All “Continuing Students” were frozen at Fall 2017 rates moving forward.</a:t>
            </a:r>
          </a:p>
          <a:p>
            <a:pPr lvl="2"/>
            <a:r>
              <a:rPr lang="en-US" dirty="0"/>
              <a:t>Annually, the state annually reviews if the Fall 2017 will be increased (never has).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CF1445-9C81-09AA-D9EA-827401FDEAC5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2644843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5D8DF-D061-80F6-0376-CF29EC67A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4" y="246746"/>
            <a:ext cx="11548872" cy="1325563"/>
          </a:xfrm>
        </p:spPr>
        <p:txBody>
          <a:bodyPr>
            <a:normAutofit/>
          </a:bodyPr>
          <a:lstStyle/>
          <a:p>
            <a:r>
              <a:rPr lang="en-US" sz="4400" dirty="0"/>
              <a:t>Campus Responses Push (Even) More Affordability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AB582-892A-6D2C-522F-120D731521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4000" y="1563624"/>
            <a:ext cx="9512808" cy="486460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Institution opted to expand the construction of the guarantee more broadly for students.</a:t>
            </a:r>
          </a:p>
          <a:p>
            <a:pPr lvl="1"/>
            <a:r>
              <a:rPr lang="en-US" dirty="0"/>
              <a:t>Included a freeze for non-residents.</a:t>
            </a:r>
          </a:p>
          <a:p>
            <a:pPr lvl="2"/>
            <a:r>
              <a:rPr lang="en-US" dirty="0"/>
              <a:t>Reinterpreted Non-Resident billing into a more convenient “Non-Resident Tuition” number (a flat $15,500 for non-residents as a singular expense)</a:t>
            </a:r>
          </a:p>
          <a:p>
            <a:pPr lvl="3"/>
            <a:r>
              <a:rPr lang="en-US" dirty="0"/>
              <a:t>Procedurally, Non-residents billed with 2 charges:</a:t>
            </a:r>
          </a:p>
          <a:p>
            <a:pPr lvl="4"/>
            <a:r>
              <a:rPr lang="en-US" dirty="0"/>
              <a:t>In-State tuition applied to everyone.</a:t>
            </a:r>
          </a:p>
          <a:p>
            <a:pPr lvl="4"/>
            <a:r>
              <a:rPr lang="en-US" dirty="0"/>
              <a:t>Non-resident surcharge added to the total.</a:t>
            </a:r>
          </a:p>
          <a:p>
            <a:pPr lvl="1"/>
            <a:r>
              <a:rPr lang="en-US" dirty="0"/>
              <a:t>Included housing.</a:t>
            </a:r>
          </a:p>
          <a:p>
            <a:pPr lvl="2"/>
            <a:r>
              <a:rPr lang="en-US" dirty="0"/>
              <a:t>Housing prices were calculated for each facility.</a:t>
            </a:r>
          </a:p>
          <a:p>
            <a:pPr lvl="2"/>
            <a:r>
              <a:rPr lang="en-US" dirty="0"/>
              <a:t>Had to get approval from the state to increase housing costs.</a:t>
            </a:r>
          </a:p>
          <a:p>
            <a:pPr lvl="1"/>
            <a:r>
              <a:rPr lang="en-US" dirty="0"/>
              <a:t>Included regional campus.</a:t>
            </a:r>
          </a:p>
          <a:p>
            <a:pPr lvl="2"/>
            <a:r>
              <a:rPr lang="en-US" dirty="0"/>
              <a:t>Law didn’t specify regional campuses</a:t>
            </a:r>
          </a:p>
          <a:p>
            <a:pPr lvl="2"/>
            <a:r>
              <a:rPr lang="en-US" dirty="0"/>
              <a:t>Most campuses added their own versions of the guarantee for consistency.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8A01BB-5242-0B87-E6A0-6C7E402F6B21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2427813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D2527-2208-66E9-A7D1-D32F799FB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53" y="283064"/>
            <a:ext cx="11769968" cy="1325563"/>
          </a:xfrm>
        </p:spPr>
        <p:txBody>
          <a:bodyPr>
            <a:normAutofit/>
          </a:bodyPr>
          <a:lstStyle/>
          <a:p>
            <a:r>
              <a:rPr lang="en-US" sz="4400" dirty="0"/>
              <a:t>Complexity: Institutions Had to Rebuild Their Billing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480E9-047A-15CF-53F7-86C42DAD6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0953" y="1517904"/>
            <a:ext cx="10630487" cy="494690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Tuition Guarantee changed the billing paradigm entirely.</a:t>
            </a:r>
          </a:p>
          <a:p>
            <a:pPr lvl="1"/>
            <a:r>
              <a:rPr lang="en-US" dirty="0"/>
              <a:t>Everyone HAD BEEN charged the same rate per credit</a:t>
            </a:r>
          </a:p>
          <a:p>
            <a:pPr lvl="2"/>
            <a:r>
              <a:rPr lang="en-US" dirty="0"/>
              <a:t>Now, simultaneous rates running at the same time (increased by another 1 for 6-years)</a:t>
            </a:r>
          </a:p>
          <a:p>
            <a:pPr lvl="2"/>
            <a:r>
              <a:rPr lang="en-US" dirty="0"/>
              <a:t>Ultimately, Fall cohorts in 2018, 2019, 2020, etc. all billed different in-state tuition rates.</a:t>
            </a:r>
          </a:p>
          <a:p>
            <a:pPr lvl="1"/>
            <a:r>
              <a:rPr lang="en-US" dirty="0"/>
              <a:t>“Non-resident Surcharge” rates were different for each cohort because the in-state tuition changed for each of them.</a:t>
            </a:r>
          </a:p>
          <a:p>
            <a:pPr lvl="2"/>
            <a:r>
              <a:rPr lang="en-US" dirty="0"/>
              <a:t>Campus chose to honor the freeze for those students also.</a:t>
            </a:r>
          </a:p>
          <a:p>
            <a:pPr lvl="1"/>
            <a:r>
              <a:rPr lang="en-US" dirty="0"/>
              <a:t>Each cohort year had different student fee rates.</a:t>
            </a:r>
          </a:p>
          <a:p>
            <a:pPr lvl="2"/>
            <a:r>
              <a:rPr lang="en-US" dirty="0"/>
              <a:t>Had to charge a unique tuition rate and a unique student fee rate for every UGRD student. (6x)</a:t>
            </a:r>
          </a:p>
          <a:p>
            <a:pPr lvl="2"/>
            <a:r>
              <a:rPr lang="en-US" dirty="0"/>
              <a:t>Establishment of a tuition guarantee rate and student fees at the regional campus.</a:t>
            </a:r>
          </a:p>
          <a:p>
            <a:pPr lvl="3"/>
            <a:r>
              <a:rPr lang="en-US" dirty="0"/>
              <a:t>Created 13x tuition models, 13x student fee models -&gt; ALL UGRD</a:t>
            </a:r>
          </a:p>
          <a:p>
            <a:r>
              <a:rPr lang="en-US" dirty="0"/>
              <a:t>Every part of the programming language had to be addressed.</a:t>
            </a:r>
          </a:p>
          <a:p>
            <a:pPr lvl="1"/>
            <a:r>
              <a:rPr lang="en-US" dirty="0"/>
              <a:t>Definition of term of entry.</a:t>
            </a:r>
          </a:p>
          <a:p>
            <a:pPr lvl="1"/>
            <a:r>
              <a:rPr lang="en-US" dirty="0"/>
              <a:t>Definition of degree-seeking.</a:t>
            </a:r>
          </a:p>
          <a:p>
            <a:pPr lvl="1"/>
            <a:r>
              <a:rPr lang="en-US" dirty="0"/>
              <a:t>Continuing Students</a:t>
            </a:r>
          </a:p>
          <a:p>
            <a:pPr lvl="2"/>
            <a:r>
              <a:rPr lang="en-US" dirty="0"/>
              <a:t>Literally continuing (retention/progression) v. State’s definition (previously enrolled in 2017)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1C0671-6986-E3D0-CF52-3390A6030417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868340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AD833-45AE-DC9D-EB48-155719B1A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677" y="365125"/>
            <a:ext cx="9765323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6 Years Later – Discovered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565E9-54AF-6B45-83D4-7C0F8546C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7153" y="1591163"/>
            <a:ext cx="9636369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Tuition billing from entry levels were maintained.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Extended to “continuing” graduate students – Unintended in law.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Dual Enrollment billing rates continued for students who matriculated in the fall.</a:t>
            </a:r>
          </a:p>
          <a:p>
            <a:r>
              <a:rPr lang="en-US" dirty="0">
                <a:solidFill>
                  <a:srgbClr val="C00000"/>
                </a:solidFill>
              </a:rPr>
              <a:t>Regional Campus: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Scholarships applied against regional rates with Main dollar values.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No record-keeping of where the student is now, just the application.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Dual Enrollment billing rates continued for students who matriculated in the fall.</a:t>
            </a:r>
          </a:p>
          <a:p>
            <a:r>
              <a:rPr lang="en-US" dirty="0">
                <a:solidFill>
                  <a:srgbClr val="C00000"/>
                </a:solidFill>
              </a:rPr>
              <a:t>Undecided and Pre-Majors were treated as Non-Degree, assigned the 2017 rate.</a:t>
            </a:r>
          </a:p>
          <a:p>
            <a:r>
              <a:rPr lang="en-US" dirty="0">
                <a:solidFill>
                  <a:srgbClr val="C00000"/>
                </a:solidFill>
              </a:rPr>
              <a:t>Non-residents were imagined to be frozen at $15,500 for tuition and fees.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Non-resident surcharges (technically unfrozen) reduced around the in-state tuition rate increases to hold the aggregate in place.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No non-resident rate by cohort – so, every NR was charged the same, reducing NR rate annually (which was determined at the new cohort level regardless of cohort year).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Every non-resident was given a $3,000 scholarship to bring pricing down to match the in-state tuition.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Recruitment innovation to urge enrollment increases in NR students.</a:t>
            </a:r>
          </a:p>
          <a:p>
            <a:pPr lvl="1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30C84-6625-250B-9D26-CE02BEEB0F4F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1684364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F0A64-46F0-13D8-B8A0-88698BF4D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to Fix Them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7CE8E-08FD-E857-D13C-7729034D9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5754" y="1666747"/>
            <a:ext cx="9472246" cy="457517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University was missing the collection of the money that students were expecting to pay for college.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Never recalculated any billing – whatever it was when a student first-entered stayed with the student annually</a:t>
            </a:r>
            <a:r>
              <a:rPr lang="en-US" dirty="0"/>
              <a:t>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Freezing non-resident totals significantly reduced the rightfully expected non-resident tuition revenue the institution charged.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Undecided and Pre (Business, Nursing, Engineering) students were charged the 2017 rate as continuing, non-degree students, never changed.</a:t>
            </a:r>
          </a:p>
          <a:p>
            <a:pPr lvl="2"/>
            <a:r>
              <a:rPr lang="en-US" dirty="0"/>
              <a:t>Applied this 2017 rate to non-residents and international students as well, if they had selected undecided or one of the pre-major programs.</a:t>
            </a:r>
          </a:p>
          <a:p>
            <a:r>
              <a:rPr lang="en-US" dirty="0"/>
              <a:t>Scholarships were awarded in full against partial tuition charges.</a:t>
            </a:r>
          </a:p>
          <a:p>
            <a:pPr lvl="1"/>
            <a:r>
              <a:rPr lang="en-US" dirty="0"/>
              <a:t>Impacted non-resident students who received larger scholarship totals, those attending regional campuses, or were assessed a tuition discount (dependent on employee, etc.).</a:t>
            </a:r>
          </a:p>
          <a:p>
            <a:pPr lvl="1"/>
            <a:r>
              <a:rPr lang="en-US" dirty="0"/>
              <a:t>FA packaging components were applied in full against the bill (Pell, Loans, etc.)</a:t>
            </a:r>
          </a:p>
          <a:p>
            <a:r>
              <a:rPr lang="en-US" dirty="0"/>
              <a:t>After 6 years, </a:t>
            </a:r>
            <a:r>
              <a:rPr lang="en-US" dirty="0">
                <a:solidFill>
                  <a:srgbClr val="C00000"/>
                </a:solidFill>
              </a:rPr>
              <a:t>the missing tuition per credit grew to $125 for incoming cohorts.</a:t>
            </a:r>
          </a:p>
          <a:p>
            <a:pPr lvl="1"/>
            <a:r>
              <a:rPr lang="en-US" dirty="0"/>
              <a:t>Over 2017 rate, though each cohort delta was smaller as tuition growth progressed.</a:t>
            </a:r>
          </a:p>
          <a:p>
            <a:r>
              <a:rPr lang="en-US" dirty="0"/>
              <a:t>Large refunds for students who received large FA package components.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FA leveraging strategies (Example 1 and Example 2) overlay these discoveries.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FC8111-77F6-4048-CBA9-32E0924EBB23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1639940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0BAC1-D0F5-9B17-347B-1FCF34857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Implications and Corrections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084BF-99A4-3221-CC31-F7DB1E6B4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6462" y="1517465"/>
            <a:ext cx="10656276" cy="4897681"/>
          </a:xfrm>
        </p:spPr>
        <p:txBody>
          <a:bodyPr>
            <a:normAutofit fontScale="62500" lnSpcReduction="20000"/>
          </a:bodyPr>
          <a:lstStyle/>
          <a:p>
            <a:r>
              <a:rPr lang="en-US" sz="3800" b="1" dirty="0">
                <a:solidFill>
                  <a:srgbClr val="C00000"/>
                </a:solidFill>
              </a:rPr>
              <a:t>NOBODY SAID A WORD.</a:t>
            </a:r>
          </a:p>
          <a:p>
            <a:pPr lvl="1"/>
            <a:r>
              <a:rPr lang="en-US" sz="2600" dirty="0"/>
              <a:t>$125 per credit x 24 credits = $3,000 per student, per year for each cohort (Undecided/Pre-Major).</a:t>
            </a:r>
          </a:p>
          <a:p>
            <a:pPr lvl="2"/>
            <a:r>
              <a:rPr lang="en-US" sz="2200" dirty="0"/>
              <a:t>Applied to 15% of the institution’s total enrollment.</a:t>
            </a:r>
          </a:p>
          <a:p>
            <a:pPr lvl="2"/>
            <a:r>
              <a:rPr lang="en-US" sz="2200" dirty="0"/>
              <a:t>Applied to approximately 22% of the institution’s UGRD enrollment.</a:t>
            </a:r>
          </a:p>
          <a:p>
            <a:pPr lvl="1"/>
            <a:r>
              <a:rPr lang="en-US" sz="2600" dirty="0">
                <a:solidFill>
                  <a:srgbClr val="C00000"/>
                </a:solidFill>
              </a:rPr>
              <a:t>Some students’ bills increased as much as $5,700/year when all the corrections applied.</a:t>
            </a:r>
          </a:p>
          <a:p>
            <a:r>
              <a:rPr lang="en-US" sz="3800" dirty="0"/>
              <a:t>Tuition determination run every semester to determine where students were enrolled.</a:t>
            </a:r>
          </a:p>
          <a:p>
            <a:pPr lvl="1"/>
            <a:r>
              <a:rPr lang="en-US" sz="2600" dirty="0"/>
              <a:t>Developed specific cohorts that identify which students exist on regional campus and for what cohort year.</a:t>
            </a:r>
          </a:p>
          <a:p>
            <a:pPr lvl="1"/>
            <a:r>
              <a:rPr lang="en-US" sz="2600" dirty="0"/>
              <a:t>Regional campus students were automatically charged ~60% of the main campus rate.</a:t>
            </a:r>
          </a:p>
          <a:p>
            <a:pPr lvl="2"/>
            <a:r>
              <a:rPr lang="en-US" sz="2200" dirty="0"/>
              <a:t>Developed new scholarship rates that would apply for regional campus students, specifically (60% of the main campus rates).</a:t>
            </a:r>
          </a:p>
          <a:p>
            <a:pPr lvl="2"/>
            <a:r>
              <a:rPr lang="en-US" sz="2200" dirty="0"/>
              <a:t>Prevented unintended over-awarding at the regional and the tuition increase when transitioning to Main Campus.</a:t>
            </a:r>
          </a:p>
          <a:p>
            <a:r>
              <a:rPr lang="en-US" sz="3800" dirty="0"/>
              <a:t>All UGRD and pre-major programs were billed correctly, both Main and Regional Campuses.</a:t>
            </a:r>
          </a:p>
          <a:p>
            <a:r>
              <a:rPr lang="en-US" sz="3800" dirty="0"/>
              <a:t>Standardized student fee rates and non-resident surcharge rates applied to all students.</a:t>
            </a:r>
          </a:p>
          <a:p>
            <a:pPr lvl="1"/>
            <a:r>
              <a:rPr lang="en-US" sz="2600" dirty="0"/>
              <a:t>Same now for UGRD and GRAD students over the standard tuition.</a:t>
            </a:r>
          </a:p>
          <a:p>
            <a:pPr lvl="1"/>
            <a:r>
              <a:rPr lang="en-US" sz="2600" dirty="0"/>
              <a:t>Removed the non-resident scholarship that brought the student down to in-state tuition rate.</a:t>
            </a:r>
          </a:p>
          <a:p>
            <a:pPr lvl="2"/>
            <a:r>
              <a:rPr lang="en-US" sz="2200" dirty="0"/>
              <a:t>Was not increasing non-resident enrollment, but it was creating substantial over-awarding.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7FF389-E15F-7E96-BF52-2B20D7ABDD8B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418000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F374E-9888-5B0C-ACB2-549289A9D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9" y="268775"/>
            <a:ext cx="10140461" cy="1325563"/>
          </a:xfrm>
        </p:spPr>
        <p:txBody>
          <a:bodyPr>
            <a:normAutofit/>
          </a:bodyPr>
          <a:lstStyle/>
          <a:p>
            <a:r>
              <a:rPr lang="en-US" sz="4400" dirty="0"/>
              <a:t>Handling Problems that are Too Big to Fix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383F2-42E0-52F6-3213-D33C9A994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1631" y="1594338"/>
            <a:ext cx="10316307" cy="458262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Individual student impacts were significant.</a:t>
            </a:r>
          </a:p>
          <a:p>
            <a:r>
              <a:rPr lang="en-US" dirty="0">
                <a:solidFill>
                  <a:srgbClr val="C00000"/>
                </a:solidFill>
              </a:rPr>
              <a:t>Billing increases with NO FA INCREASE. </a:t>
            </a:r>
          </a:p>
          <a:p>
            <a:pPr lvl="1"/>
            <a:r>
              <a:rPr lang="en-US" dirty="0"/>
              <a:t>FA was calculated correctly on assumed rates for all students</a:t>
            </a:r>
          </a:p>
          <a:p>
            <a:pPr lvl="1"/>
            <a:r>
              <a:rPr lang="en-US" dirty="0"/>
              <a:t>FA had no connection to what was billed, but worked from spreadsheets/expectations</a:t>
            </a:r>
          </a:p>
          <a:p>
            <a:r>
              <a:rPr lang="en-US" dirty="0">
                <a:solidFill>
                  <a:srgbClr val="C00000"/>
                </a:solidFill>
              </a:rPr>
              <a:t>Increasing out-of-pocket expenses brings SIGNIFICANT RETENTION RISK.</a:t>
            </a:r>
          </a:p>
          <a:p>
            <a:pPr lvl="1"/>
            <a:r>
              <a:rPr lang="en-US" dirty="0"/>
              <a:t>Impacted ~22% of the total UGRD population.</a:t>
            </a:r>
          </a:p>
          <a:p>
            <a:pPr lvl="1"/>
            <a:r>
              <a:rPr lang="en-US" dirty="0"/>
              <a:t>Institution likely could not survive the risk to enrollment.</a:t>
            </a:r>
          </a:p>
          <a:p>
            <a:r>
              <a:rPr lang="en-US" dirty="0">
                <a:solidFill>
                  <a:srgbClr val="C00000"/>
                </a:solidFill>
              </a:rPr>
              <a:t>Corrected the errors; Applied an ‘administrative scholarship/grant’ to offset.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Let students keep their experienced discounts moving forward.</a:t>
            </a:r>
          </a:p>
          <a:p>
            <a:pPr lvl="2"/>
            <a:r>
              <a:rPr lang="en-US" dirty="0"/>
              <a:t>Notified impacted students of the error, communicated that they would keep the discounts.</a:t>
            </a:r>
          </a:p>
          <a:p>
            <a:pPr lvl="3"/>
            <a:r>
              <a:rPr lang="en-US" dirty="0"/>
              <a:t>All but FTFY would keep the discounts throughout their graduation.</a:t>
            </a:r>
          </a:p>
          <a:p>
            <a:pPr lvl="3"/>
            <a:r>
              <a:rPr lang="en-US" dirty="0"/>
              <a:t>FTFY were only 60 days into Year 1, so they could keep the discounts for Year 1. Stopped for Year 2.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Corrected the billing where they could see it, showing both corrections and adjustments.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F0A9CC-E2E1-1A24-35EC-7BF0B4F1629E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3656726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13B5C-4F58-27D2-DFD5-43BDA0B9D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154" y="246746"/>
            <a:ext cx="10257692" cy="1325563"/>
          </a:xfrm>
        </p:spPr>
        <p:txBody>
          <a:bodyPr>
            <a:normAutofit/>
          </a:bodyPr>
          <a:lstStyle/>
          <a:p>
            <a:r>
              <a:rPr lang="en-US" sz="4000" dirty="0"/>
              <a:t>Financial Impact – Corrected in October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A3558-ED71-9E7E-DFD3-BFC8650813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2218" y="1399032"/>
            <a:ext cx="10698949" cy="5027556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Required ~$5M in scholarship offset adjustments to cover errors.</a:t>
            </a:r>
          </a:p>
          <a:p>
            <a:pPr lvl="1"/>
            <a:r>
              <a:rPr lang="en-US" b="1" dirty="0"/>
              <a:t>Reflected the missing revenue the institution didn’t collect – that fiscal year.</a:t>
            </a:r>
          </a:p>
          <a:p>
            <a:pPr lvl="2"/>
            <a:r>
              <a:rPr lang="en-US" dirty="0"/>
              <a:t>All levels, all types of students, all reasons for problems.</a:t>
            </a:r>
          </a:p>
          <a:p>
            <a:pPr lvl="2"/>
            <a:r>
              <a:rPr lang="en-US" dirty="0"/>
              <a:t>Already lost for the fiscal year – just needed to correct it now.</a:t>
            </a:r>
          </a:p>
          <a:p>
            <a:pPr lvl="1"/>
            <a:r>
              <a:rPr lang="en-US" b="1" dirty="0"/>
              <a:t>$2M was just in the FTFY cohort (largest group, 1-year impact).</a:t>
            </a:r>
          </a:p>
          <a:p>
            <a:pPr lvl="2"/>
            <a:r>
              <a:rPr lang="en-US" dirty="0"/>
              <a:t>Attrition, progression, and graduation will take the rest out in time.</a:t>
            </a:r>
          </a:p>
          <a:p>
            <a:pPr lvl="3"/>
            <a:r>
              <a:rPr lang="en-US" dirty="0"/>
              <a:t>Seniors would graduate right away, leaving only 2</a:t>
            </a:r>
            <a:r>
              <a:rPr lang="en-US" baseline="30000" dirty="0"/>
              <a:t>nd</a:t>
            </a:r>
            <a:r>
              <a:rPr lang="en-US" dirty="0"/>
              <a:t> and 3</a:t>
            </a:r>
            <a:r>
              <a:rPr lang="en-US" baseline="30000" dirty="0"/>
              <a:t>rd</a:t>
            </a:r>
            <a:r>
              <a:rPr lang="en-US" dirty="0"/>
              <a:t> year students.</a:t>
            </a:r>
          </a:p>
          <a:p>
            <a:pPr lvl="3"/>
            <a:r>
              <a:rPr lang="en-US" dirty="0"/>
              <a:t>Graduate students would leave the institution within 2-3 years as well.</a:t>
            </a:r>
          </a:p>
          <a:p>
            <a:r>
              <a:rPr lang="en-US" dirty="0">
                <a:solidFill>
                  <a:srgbClr val="C00000"/>
                </a:solidFill>
              </a:rPr>
              <a:t>Institution’s financial ledger shows $50M in fiscal year tuition revenue (gross revenue – scholarships).</a:t>
            </a:r>
          </a:p>
          <a:p>
            <a:pPr lvl="1"/>
            <a:r>
              <a:rPr lang="en-US" b="1" dirty="0"/>
              <a:t>Impact was roughly 10% of the institution’s expected revenue.</a:t>
            </a:r>
          </a:p>
          <a:p>
            <a:pPr lvl="1"/>
            <a:r>
              <a:rPr lang="en-US" b="1" dirty="0"/>
              <a:t>Institution struggling financially, hiring freezes, unfilled positions.</a:t>
            </a:r>
          </a:p>
          <a:p>
            <a:pPr lvl="2"/>
            <a:r>
              <a:rPr lang="en-US" dirty="0"/>
              <a:t>Within 3 academic years, missing revenue will be fully restored with new cohorts.</a:t>
            </a:r>
          </a:p>
          <a:p>
            <a:pPr lvl="3"/>
            <a:r>
              <a:rPr lang="en-US" dirty="0"/>
              <a:t>Provided enrollment remains constant – no need for growth to achieve.</a:t>
            </a:r>
          </a:p>
          <a:p>
            <a:pPr lvl="3"/>
            <a:r>
              <a:rPr lang="en-US" dirty="0"/>
              <a:t>Enrollment growth would/could push that revenue recovery higher.</a:t>
            </a:r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A6476-CF76-90AA-4A47-850F3D84A5C3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17766441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27509-18EE-A85E-8F5E-01A01D51F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446" y="189279"/>
            <a:ext cx="1008184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Here is How $5M Goes Away in 3 Years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ABC4A-C60B-3A41-7D7D-6AA79740B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8585" y="1418492"/>
            <a:ext cx="11324492" cy="4758471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Missing revenue was now trackable in the system.</a:t>
            </a:r>
          </a:p>
          <a:p>
            <a:pPr lvl="1"/>
            <a:r>
              <a:rPr lang="en-US" b="1" dirty="0"/>
              <a:t>Year 1: Fiscal Year 2025 - Already not receiving the money when discovered.</a:t>
            </a:r>
          </a:p>
          <a:p>
            <a:pPr lvl="2"/>
            <a:r>
              <a:rPr lang="en-US" dirty="0">
                <a:solidFill>
                  <a:srgbClr val="00B0F0"/>
                </a:solidFill>
              </a:rPr>
              <a:t>$300,000 </a:t>
            </a:r>
            <a:r>
              <a:rPr lang="en-US" dirty="0"/>
              <a:t>in missing revenue eliminated when Spring 2025 seniors graduate. - These students entered in Fall 2021 or earlier.</a:t>
            </a:r>
          </a:p>
          <a:p>
            <a:pPr lvl="2"/>
            <a:r>
              <a:rPr lang="en-US" dirty="0">
                <a:solidFill>
                  <a:srgbClr val="00B0F0"/>
                </a:solidFill>
              </a:rPr>
              <a:t>$2,000,000 </a:t>
            </a:r>
            <a:r>
              <a:rPr lang="en-US" dirty="0"/>
              <a:t>in corrected billing for Fall 2024 cohort starting Year 2 (Fall 2025).  - These students entered in Fall 2024.</a:t>
            </a:r>
          </a:p>
          <a:p>
            <a:pPr lvl="1"/>
            <a:r>
              <a:rPr lang="en-US" b="1" dirty="0"/>
              <a:t>Year 2: Fiscal Year 2026</a:t>
            </a:r>
            <a:endParaRPr lang="en-US" dirty="0"/>
          </a:p>
          <a:p>
            <a:pPr lvl="2"/>
            <a:r>
              <a:rPr lang="en-US" dirty="0">
                <a:solidFill>
                  <a:srgbClr val="00B0F0"/>
                </a:solidFill>
              </a:rPr>
              <a:t>$400,000 </a:t>
            </a:r>
            <a:r>
              <a:rPr lang="en-US" dirty="0"/>
              <a:t>in missing revenue eliminated when 2026 seniors graduate. - These students entered in Fall 2022 or earlier.</a:t>
            </a:r>
          </a:p>
          <a:p>
            <a:pPr lvl="2"/>
            <a:r>
              <a:rPr lang="en-US" dirty="0">
                <a:solidFill>
                  <a:srgbClr val="00B050"/>
                </a:solidFill>
              </a:rPr>
              <a:t>$3,300,000 </a:t>
            </a:r>
            <a:r>
              <a:rPr lang="en-US" dirty="0"/>
              <a:t>in corrected billing from Fall 2024 continuing with new Fall 2025 cohorts (residents and non-residents).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$2,300,000 </a:t>
            </a:r>
            <a:r>
              <a:rPr lang="en-US" dirty="0"/>
              <a:t>in continuing administrative scholarship discounts for impacted students.</a:t>
            </a:r>
          </a:p>
          <a:p>
            <a:pPr lvl="3"/>
            <a:r>
              <a:rPr lang="en-US" dirty="0">
                <a:solidFill>
                  <a:srgbClr val="00B050"/>
                </a:solidFill>
              </a:rPr>
              <a:t>$3,300,000 </a:t>
            </a:r>
            <a:r>
              <a:rPr lang="en-US" dirty="0"/>
              <a:t>- </a:t>
            </a:r>
            <a:r>
              <a:rPr lang="en-US" dirty="0">
                <a:solidFill>
                  <a:srgbClr val="C00000"/>
                </a:solidFill>
              </a:rPr>
              <a:t>$2,300,000 </a:t>
            </a:r>
            <a:r>
              <a:rPr lang="en-US" b="1" dirty="0"/>
              <a:t>=</a:t>
            </a:r>
            <a:r>
              <a:rPr lang="en-US" b="1" dirty="0">
                <a:solidFill>
                  <a:srgbClr val="00B050"/>
                </a:solidFill>
              </a:rPr>
              <a:t> $1,000,000 in net tuition revenue increase in FY 2026 over FY 2025.</a:t>
            </a:r>
            <a:endParaRPr lang="en-US" dirty="0"/>
          </a:p>
          <a:p>
            <a:pPr lvl="1"/>
            <a:r>
              <a:rPr lang="en-US" b="1" dirty="0"/>
              <a:t>Year 3: Fiscal Year 2027</a:t>
            </a:r>
            <a:endParaRPr lang="en-US" dirty="0"/>
          </a:p>
          <a:p>
            <a:pPr lvl="2"/>
            <a:r>
              <a:rPr lang="en-US" dirty="0">
                <a:solidFill>
                  <a:srgbClr val="00B0F0"/>
                </a:solidFill>
              </a:rPr>
              <a:t>$1,000,000 </a:t>
            </a:r>
            <a:r>
              <a:rPr lang="en-US" dirty="0"/>
              <a:t>in missing revenue eliminated when 2027 seniors graduate. - These students entered in Fall 2023 or earlier.</a:t>
            </a:r>
            <a:endParaRPr lang="en-US" dirty="0">
              <a:solidFill>
                <a:srgbClr val="00B050"/>
              </a:solidFill>
            </a:endParaRPr>
          </a:p>
          <a:p>
            <a:pPr lvl="2"/>
            <a:r>
              <a:rPr lang="en-US" dirty="0">
                <a:solidFill>
                  <a:srgbClr val="00B050"/>
                </a:solidFill>
              </a:rPr>
              <a:t>$4,600,000 </a:t>
            </a:r>
            <a:r>
              <a:rPr lang="en-US" dirty="0"/>
              <a:t>in corrected billing for Fall 2024 and 2025 continuing and new 2026 cohorts.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$1,300,000 </a:t>
            </a:r>
            <a:r>
              <a:rPr lang="en-US" dirty="0"/>
              <a:t>in continuing administrative scholarship discounts for impacted students.</a:t>
            </a:r>
          </a:p>
          <a:p>
            <a:pPr lvl="3"/>
            <a:r>
              <a:rPr lang="en-US" b="1" dirty="0">
                <a:solidFill>
                  <a:srgbClr val="00B050"/>
                </a:solidFill>
              </a:rPr>
              <a:t>$4,600,000 </a:t>
            </a:r>
            <a:r>
              <a:rPr lang="en-US" b="1" dirty="0"/>
              <a:t>-</a:t>
            </a:r>
            <a:r>
              <a:rPr lang="en-US" b="1" dirty="0">
                <a:solidFill>
                  <a:srgbClr val="C00000"/>
                </a:solidFill>
              </a:rPr>
              <a:t> $1,300,000 </a:t>
            </a:r>
            <a:r>
              <a:rPr lang="en-US" b="1" dirty="0"/>
              <a:t>= </a:t>
            </a:r>
            <a:r>
              <a:rPr lang="en-US" b="1" dirty="0">
                <a:solidFill>
                  <a:srgbClr val="00B050"/>
                </a:solidFill>
              </a:rPr>
              <a:t>$3,300,000 in net tuition revenue increase in FY 2027 over FY2026.</a:t>
            </a:r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r>
              <a:rPr lang="en-US" b="1" dirty="0"/>
              <a:t>Year 4: Fiscal Year 2028</a:t>
            </a:r>
          </a:p>
          <a:p>
            <a:pPr lvl="2"/>
            <a:r>
              <a:rPr lang="en-US" dirty="0">
                <a:solidFill>
                  <a:srgbClr val="00B0F0"/>
                </a:solidFill>
              </a:rPr>
              <a:t>$8,000,000 </a:t>
            </a:r>
            <a:r>
              <a:rPr lang="en-US" dirty="0"/>
              <a:t>in missing revenue eliminated when 2027 seniors graduate. - These students entered in Fall 2023 or earlier.</a:t>
            </a:r>
            <a:endParaRPr lang="en-US" dirty="0">
              <a:solidFill>
                <a:srgbClr val="00B050"/>
              </a:solidFill>
            </a:endParaRPr>
          </a:p>
          <a:p>
            <a:pPr lvl="2"/>
            <a:r>
              <a:rPr lang="en-US" dirty="0">
                <a:solidFill>
                  <a:srgbClr val="C00000"/>
                </a:solidFill>
              </a:rPr>
              <a:t>$500,000 </a:t>
            </a:r>
            <a:r>
              <a:rPr lang="en-US" dirty="0"/>
              <a:t>in continuing administrative scholarship discounts for 5-year seniors yet to graduate from Fall 2023.</a:t>
            </a:r>
          </a:p>
          <a:p>
            <a:pPr lvl="2"/>
            <a:r>
              <a:rPr lang="en-US" dirty="0">
                <a:solidFill>
                  <a:srgbClr val="00B050"/>
                </a:solidFill>
              </a:rPr>
              <a:t>$6,000,000 </a:t>
            </a:r>
            <a:r>
              <a:rPr lang="en-US" dirty="0"/>
              <a:t>in corrected billing for Fall 2024, 2025, 2026 continuing and new 2027 cohorts.</a:t>
            </a:r>
          </a:p>
          <a:p>
            <a:pPr lvl="3"/>
            <a:r>
              <a:rPr lang="en-US" b="1" dirty="0">
                <a:solidFill>
                  <a:srgbClr val="00B050"/>
                </a:solidFill>
              </a:rPr>
              <a:t>$6,000,000 </a:t>
            </a:r>
            <a:r>
              <a:rPr lang="en-US" b="1" dirty="0"/>
              <a:t>-</a:t>
            </a:r>
            <a:r>
              <a:rPr lang="en-US" b="1" dirty="0">
                <a:solidFill>
                  <a:srgbClr val="C00000"/>
                </a:solidFill>
              </a:rPr>
              <a:t> $500,000 </a:t>
            </a:r>
            <a:r>
              <a:rPr lang="en-US" b="1" dirty="0"/>
              <a:t>= </a:t>
            </a:r>
            <a:r>
              <a:rPr lang="en-US" b="1" dirty="0">
                <a:solidFill>
                  <a:srgbClr val="00B050"/>
                </a:solidFill>
              </a:rPr>
              <a:t>$5,500,000 in net tuition revenue increase in FY 2028 over FY2027.</a:t>
            </a:r>
          </a:p>
          <a:p>
            <a:pPr lvl="3"/>
            <a:endParaRPr lang="en-US" b="1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9CFFC0D-9D2B-C5FD-04EE-0B8F8161DCD9}"/>
              </a:ext>
            </a:extLst>
          </p:cNvPr>
          <p:cNvCxnSpPr/>
          <p:nvPr/>
        </p:nvCxnSpPr>
        <p:spPr>
          <a:xfrm>
            <a:off x="1008185" y="4724400"/>
            <a:ext cx="985910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026CDA9-0CCD-47D1-527A-A17C265498E4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3431274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94665-BB83-0C0F-D957-CF4AD8BBC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or Comments: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0F4124-5977-F2BB-2FA8-707BA430A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640" y="3429000"/>
            <a:ext cx="9067114" cy="2948048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Dr. Steve McKellips</a:t>
            </a:r>
          </a:p>
          <a:p>
            <a:pPr algn="ctr"/>
            <a:r>
              <a:rPr lang="en-US" sz="3200" dirty="0"/>
              <a:t>Vice Provost for Enrollment and Student Services</a:t>
            </a:r>
            <a:br>
              <a:rPr lang="en-US" sz="3200" dirty="0"/>
            </a:br>
            <a:r>
              <a:rPr lang="en-US" sz="3200" dirty="0">
                <a:solidFill>
                  <a:schemeClr val="tx1"/>
                </a:solidFill>
              </a:rPr>
              <a:t>steve.mckellips@ttuhsc.edu</a:t>
            </a:r>
          </a:p>
        </p:txBody>
      </p:sp>
    </p:spTree>
    <p:extLst>
      <p:ext uri="{BB962C8B-B14F-4D97-AF65-F5344CB8AC3E}">
        <p14:creationId xmlns:p14="http://schemas.microsoft.com/office/powerpoint/2010/main" val="242873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4F82B-58CA-7B4A-CD8D-CC155790E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Tuition Revenue (NTR)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CFD07-84E4-EFE7-252D-7FC53AFB37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NTR IS:</a:t>
            </a:r>
          </a:p>
          <a:p>
            <a:pPr lvl="1"/>
            <a:r>
              <a:rPr lang="en-US" dirty="0"/>
              <a:t>Definition:</a:t>
            </a:r>
          </a:p>
          <a:p>
            <a:pPr lvl="2"/>
            <a:r>
              <a:rPr lang="en-US" dirty="0"/>
              <a:t>The amount of cash received by the university from tuition after all discounts are subtracted.</a:t>
            </a:r>
          </a:p>
          <a:p>
            <a:pPr lvl="1"/>
            <a:r>
              <a:rPr lang="en-US" dirty="0"/>
              <a:t>Key Terms:</a:t>
            </a:r>
          </a:p>
          <a:p>
            <a:pPr lvl="2"/>
            <a:r>
              <a:rPr lang="en-US" dirty="0"/>
              <a:t>Cash</a:t>
            </a:r>
          </a:p>
          <a:p>
            <a:pPr lvl="2"/>
            <a:r>
              <a:rPr lang="en-US" dirty="0"/>
              <a:t>Tuition</a:t>
            </a:r>
          </a:p>
          <a:p>
            <a:pPr lvl="2"/>
            <a:r>
              <a:rPr lang="en-US" dirty="0"/>
              <a:t>University</a:t>
            </a:r>
          </a:p>
          <a:p>
            <a:pPr lvl="2"/>
            <a:r>
              <a:rPr lang="en-US" dirty="0"/>
              <a:t>AFTER</a:t>
            </a:r>
          </a:p>
          <a:p>
            <a:r>
              <a:rPr lang="en-US" dirty="0"/>
              <a:t>How it is USED:</a:t>
            </a:r>
          </a:p>
          <a:p>
            <a:pPr lvl="1"/>
            <a:r>
              <a:rPr lang="en-US" dirty="0"/>
              <a:t>Pay for institutional expenses after all other revenue sources expire.</a:t>
            </a:r>
          </a:p>
          <a:p>
            <a:pPr lvl="2"/>
            <a:r>
              <a:rPr lang="en-US" dirty="0"/>
              <a:t>Fiscal year expenses, summed from everyone enrolled “this year.”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603574-BBD8-6AB2-1073-583A117A4996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147944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17856-85E7-E015-441D-2DC97527B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490AF-53B2-2C95-3427-BE89F618F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Tuition Revenue (NTR)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0AAEF-A8DF-87C9-E92F-DE46EADD7E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59877" y="1690688"/>
            <a:ext cx="9753600" cy="452828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NTR IS NOT…</a:t>
            </a:r>
          </a:p>
          <a:p>
            <a:pPr lvl="1"/>
            <a:r>
              <a:rPr lang="en-US" dirty="0"/>
              <a:t>… Another Word for Tuition (Common misperception)</a:t>
            </a:r>
          </a:p>
          <a:p>
            <a:pPr lvl="2"/>
            <a:r>
              <a:rPr lang="en-US" dirty="0"/>
              <a:t>It is how much of 100% tuition really gets collected.</a:t>
            </a:r>
          </a:p>
          <a:p>
            <a:pPr lvl="1"/>
            <a:r>
              <a:rPr lang="en-US" dirty="0"/>
              <a:t>… A Campus Statistic that Lives in Your Data Somewhere (Missed opportunity)</a:t>
            </a:r>
          </a:p>
          <a:p>
            <a:pPr lvl="2"/>
            <a:r>
              <a:rPr lang="en-US" dirty="0"/>
              <a:t>It’s “live data.” It is the sum of individual student outcomes in any given year.</a:t>
            </a:r>
          </a:p>
          <a:p>
            <a:pPr lvl="1"/>
            <a:r>
              <a:rPr lang="en-US" dirty="0"/>
              <a:t>… the Opposite of Discount Rate (Oversimplification)</a:t>
            </a:r>
          </a:p>
          <a:p>
            <a:pPr lvl="2"/>
            <a:r>
              <a:rPr lang="en-US" dirty="0"/>
              <a:t>Discounts awarded to students are not intended to target tuition when awarded.</a:t>
            </a:r>
          </a:p>
          <a:p>
            <a:pPr lvl="2"/>
            <a:r>
              <a:rPr lang="en-US" dirty="0"/>
              <a:t>Discounts can be added for other reasons (housing, AGI, corporate partner, etc.)</a:t>
            </a:r>
          </a:p>
          <a:p>
            <a:pPr lvl="1"/>
            <a:r>
              <a:rPr lang="en-US" dirty="0"/>
              <a:t>… A Proxy, Synonym, or Extrapolation for Enrollment Headcount (Danger)</a:t>
            </a:r>
          </a:p>
          <a:p>
            <a:pPr lvl="2"/>
            <a:r>
              <a:rPr lang="en-US" dirty="0"/>
              <a:t>Cannot divide a total number by tuition to identify a headcount of anything.</a:t>
            </a:r>
          </a:p>
          <a:p>
            <a:pPr lvl="2"/>
            <a:r>
              <a:rPr lang="en-US" dirty="0"/>
              <a:t>A static variable, so the total is always fluctuating.</a:t>
            </a:r>
          </a:p>
          <a:p>
            <a:pPr lvl="1"/>
            <a:r>
              <a:rPr lang="en-US" dirty="0"/>
              <a:t>… Typically Tracked as an Individual Line-Item on Financial Ledgers (Oversight)</a:t>
            </a:r>
          </a:p>
          <a:p>
            <a:pPr lvl="2"/>
            <a:r>
              <a:rPr lang="en-US" dirty="0"/>
              <a:t>Manifestations of NTR come from showing Gross Revenue and a “Scholarship Line.”</a:t>
            </a:r>
          </a:p>
          <a:p>
            <a:pPr lvl="2"/>
            <a:r>
              <a:rPr lang="en-US" dirty="0"/>
              <a:t>Often, no “NTR line” exists because it is inferred within the math.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CCE750-7B49-2DAE-8D42-B2603EEF20CF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4207491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3B8A3-224D-3110-9FFC-469C0C423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40" y="435120"/>
            <a:ext cx="9593480" cy="1422865"/>
          </a:xfrm>
        </p:spPr>
        <p:txBody>
          <a:bodyPr>
            <a:normAutofit fontScale="90000"/>
          </a:bodyPr>
          <a:lstStyle/>
          <a:p>
            <a:r>
              <a:rPr lang="en-US" dirty="0"/>
              <a:t>Understanding Your Financial Aid Leveraging Strategy (2 Examples)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E9288-BBCA-ED48-F5E7-506426B82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29740" y="2731477"/>
            <a:ext cx="7955280" cy="240292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Evaluate the Net Tuition Revenue Position of Your Strategy at the Per-Student Level.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Determining if It Works the Way the Institution Needs in the Big Picture.</a:t>
            </a:r>
          </a:p>
          <a:p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F9A86D-BB3F-6C47-EE36-E56C7BA2F182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6743"/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165739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D3B12FA-A9C2-2E22-6EFD-CC4821E43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33" y="1690688"/>
            <a:ext cx="11367533" cy="29359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D6E244-DE4A-3440-A093-A69AE3D8E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 Leveraging Focused on COA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3247DC5-9A59-40F0-D10B-0383B1B77909}"/>
              </a:ext>
            </a:extLst>
          </p:cNvPr>
          <p:cNvSpPr/>
          <p:nvPr/>
        </p:nvSpPr>
        <p:spPr>
          <a:xfrm>
            <a:off x="10574214" y="1946032"/>
            <a:ext cx="1205552" cy="13255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F60F7C3-80B1-D642-12C7-28913687F029}"/>
              </a:ext>
            </a:extLst>
          </p:cNvPr>
          <p:cNvSpPr/>
          <p:nvPr/>
        </p:nvSpPr>
        <p:spPr>
          <a:xfrm>
            <a:off x="10574214" y="3380523"/>
            <a:ext cx="1205551" cy="132556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5145A83-5CD6-DC94-91C0-7BD326FFA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6257" y="4881937"/>
            <a:ext cx="10773508" cy="1264384"/>
          </a:xfrm>
        </p:spPr>
        <p:txBody>
          <a:bodyPr>
            <a:normAutofit/>
          </a:bodyPr>
          <a:lstStyle/>
          <a:p>
            <a:r>
              <a:rPr lang="en-US" dirty="0"/>
              <a:t>COA calculations include direct/indirect billed expenses.</a:t>
            </a:r>
          </a:p>
          <a:p>
            <a:r>
              <a:rPr lang="en-US" dirty="0">
                <a:solidFill>
                  <a:srgbClr val="C00000"/>
                </a:solidFill>
              </a:rPr>
              <a:t>Institution keeps Tuition. Fees/Room/Board redirected internally.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F50F83-E50A-C189-DE60-FC687863AC24}"/>
              </a:ext>
            </a:extLst>
          </p:cNvPr>
          <p:cNvSpPr txBox="1"/>
          <p:nvPr/>
        </p:nvSpPr>
        <p:spPr>
          <a:xfrm>
            <a:off x="234462" y="6241922"/>
            <a:ext cx="6002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August 26, 2026: Dr. Steve McKellips, Vice Provost, TTUHSC</a:t>
            </a:r>
          </a:p>
        </p:txBody>
      </p:sp>
    </p:spTree>
    <p:extLst>
      <p:ext uri="{BB962C8B-B14F-4D97-AF65-F5344CB8AC3E}">
        <p14:creationId xmlns:p14="http://schemas.microsoft.com/office/powerpoint/2010/main" val="813375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99C95EC3-86C7-3D76-2E73-46B99C16E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840" y="1516145"/>
            <a:ext cx="8217584" cy="46970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AEE9C7-E90B-F202-EB62-63A48630A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631" y="365125"/>
            <a:ext cx="10539046" cy="1325563"/>
          </a:xfrm>
        </p:spPr>
        <p:txBody>
          <a:bodyPr>
            <a:normAutofit/>
          </a:bodyPr>
          <a:lstStyle/>
          <a:p>
            <a:r>
              <a:rPr lang="en-US" sz="4400" dirty="0"/>
              <a:t>Example 1:  Receives Merit + Need (% of COA)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E56D504-15AA-7C4D-A529-96E8240CE5D4}"/>
              </a:ext>
            </a:extLst>
          </p:cNvPr>
          <p:cNvSpPr/>
          <p:nvPr/>
        </p:nvSpPr>
        <p:spPr>
          <a:xfrm>
            <a:off x="4233672" y="4343400"/>
            <a:ext cx="1389888" cy="186983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90A48BB-DC21-5091-2E08-B3A9072693C7}"/>
              </a:ext>
            </a:extLst>
          </p:cNvPr>
          <p:cNvSpPr/>
          <p:nvPr/>
        </p:nvSpPr>
        <p:spPr>
          <a:xfrm>
            <a:off x="8622792" y="4343400"/>
            <a:ext cx="1577367" cy="170570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17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2768F-9138-3600-EF0E-AA074FDD7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8913283B-B0AE-9351-026C-5BD517B84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840" y="1516145"/>
            <a:ext cx="8208320" cy="4852893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C7935315-EEC9-D6F4-D649-F65F76F74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631" y="365125"/>
            <a:ext cx="10539046" cy="1325563"/>
          </a:xfrm>
        </p:spPr>
        <p:txBody>
          <a:bodyPr>
            <a:normAutofit/>
          </a:bodyPr>
          <a:lstStyle/>
          <a:p>
            <a:r>
              <a:rPr lang="en-US" sz="4400" dirty="0"/>
              <a:t>Converting COA % into Discounted Dollars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9D9E9C5-9E98-8780-18A4-AD79544EA0DA}"/>
              </a:ext>
            </a:extLst>
          </p:cNvPr>
          <p:cNvSpPr/>
          <p:nvPr/>
        </p:nvSpPr>
        <p:spPr>
          <a:xfrm>
            <a:off x="4233672" y="4343400"/>
            <a:ext cx="1389888" cy="186983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B60039F-EEC0-73A9-AD6A-7808A15C10D5}"/>
              </a:ext>
            </a:extLst>
          </p:cNvPr>
          <p:cNvSpPr/>
          <p:nvPr/>
        </p:nvSpPr>
        <p:spPr>
          <a:xfrm>
            <a:off x="8622792" y="4343400"/>
            <a:ext cx="1577367" cy="170570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810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169BA-F1CC-0C8D-CE7C-6ADD301ED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4000" y="4959481"/>
            <a:ext cx="9144000" cy="1690688"/>
          </a:xfrm>
        </p:spPr>
        <p:txBody>
          <a:bodyPr>
            <a:normAutofit fontScale="92500"/>
          </a:bodyPr>
          <a:lstStyle/>
          <a:p>
            <a:r>
              <a:rPr lang="en-US" dirty="0"/>
              <a:t>All “Discounting” is “Tuition Discounting.”</a:t>
            </a:r>
          </a:p>
          <a:p>
            <a:pPr lvl="1"/>
            <a:r>
              <a:rPr lang="en-US" dirty="0"/>
              <a:t>Discount totals are always subtracted from tuition, regardless of labeling.</a:t>
            </a:r>
          </a:p>
          <a:p>
            <a:r>
              <a:rPr lang="en-US" dirty="0">
                <a:solidFill>
                  <a:srgbClr val="C00000"/>
                </a:solidFill>
              </a:rPr>
              <a:t>Plans to remove costs of non-tuition elements (housing, meals fees, etc.) cannot be subtracted from those elements.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B9E45B9-1166-4A0A-FAF8-A40D65D59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937" y="365125"/>
            <a:ext cx="10832123" cy="1325563"/>
          </a:xfrm>
        </p:spPr>
        <p:txBody>
          <a:bodyPr>
            <a:normAutofit/>
          </a:bodyPr>
          <a:lstStyle/>
          <a:p>
            <a:r>
              <a:rPr lang="en-US" sz="4000" dirty="0"/>
              <a:t>Leveraging Plan: Calculating NTR with Example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D4079B-B44D-8CC1-20D9-F1277DD55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63" y="1547049"/>
            <a:ext cx="11517269" cy="314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43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10483</TotalTime>
  <Words>2998</Words>
  <Application>Microsoft Office PowerPoint</Application>
  <PresentationFormat>Widescreen</PresentationFormat>
  <Paragraphs>279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Aptos Narrow</vt:lpstr>
      <vt:lpstr>Arial</vt:lpstr>
      <vt:lpstr>Calibri</vt:lpstr>
      <vt:lpstr>Calibri Light</vt:lpstr>
      <vt:lpstr>Office Theme</vt:lpstr>
      <vt:lpstr>Net Tuition Revenue Primer</vt:lpstr>
      <vt:lpstr>WE NEED MORE REVENUE!</vt:lpstr>
      <vt:lpstr>Net Tuition Revenue (NTR)</vt:lpstr>
      <vt:lpstr>Net Tuition Revenue (NTR)</vt:lpstr>
      <vt:lpstr>Understanding Your Financial Aid Leveraging Strategy (2 Examples)</vt:lpstr>
      <vt:lpstr>FA Leveraging Focused on COA</vt:lpstr>
      <vt:lpstr>Example 1:  Receives Merit + Need (% of COA)</vt:lpstr>
      <vt:lpstr>Converting COA % into Discounted Dollars</vt:lpstr>
      <vt:lpstr>Leveraging Plan: Calculating NTR with Example 1</vt:lpstr>
      <vt:lpstr>FINANCIAL RISK: “Successful” Enrollment Growth</vt:lpstr>
      <vt:lpstr>Example 2:  Receives Merit + Need (Fixed $)</vt:lpstr>
      <vt:lpstr>Leveraging Plan: Calculating NTR with Example 2</vt:lpstr>
      <vt:lpstr>2 Leveraging Plans – Per/Student $ Comparison</vt:lpstr>
      <vt:lpstr>Two Examples: Same/Different: Better/Worse?</vt:lpstr>
      <vt:lpstr>One Place Used Both Examples</vt:lpstr>
      <vt:lpstr>PowerPoint Presentation</vt:lpstr>
      <vt:lpstr>Losing Money While Collecting It</vt:lpstr>
      <vt:lpstr>Where is Aggregate Tuition Found?</vt:lpstr>
      <vt:lpstr>Do You KNOW if It’s Right?</vt:lpstr>
      <vt:lpstr>Example: State Law Change to Guaranteed Tuition</vt:lpstr>
      <vt:lpstr>Campus Responses Push (Even) More Affordability</vt:lpstr>
      <vt:lpstr>Complexity: Institutions Had to Rebuild Their Billing</vt:lpstr>
      <vt:lpstr>6 Years Later – Discovered Problems</vt:lpstr>
      <vt:lpstr>Time to Fix Them</vt:lpstr>
      <vt:lpstr>Cost Implications and Corrections</vt:lpstr>
      <vt:lpstr>Handling Problems that are Too Big to Fix</vt:lpstr>
      <vt:lpstr>Financial Impact – Corrected in October 2025</vt:lpstr>
      <vt:lpstr>Here is How $5M Goes Away in 3 Years</vt:lpstr>
      <vt:lpstr>Questions or Comments: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Mondragon, Osiel</dc:creator>
  <cp:lastModifiedBy>McKellips, Steve</cp:lastModifiedBy>
  <cp:revision>6</cp:revision>
  <dcterms:created xsi:type="dcterms:W3CDTF">2024-11-05T21:46:36Z</dcterms:created>
  <dcterms:modified xsi:type="dcterms:W3CDTF">2026-08-26T17:47:59Z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2026-08-04T17:02:33Z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5cbeee1e-98f2-4a51-9812-f7423f7439f7</vt:lpwstr>
  </property>
  <property fmtid="{D5CDD505-2E9C-101B-9397-08002B2CF9AE}" pid="7" name="MSIP_Label_defa4170-0d19-0005-0004-bc88714345d2_ActionId">
    <vt:lpwstr>69b8d957-4e8b-48b8-bc90-eba3759b804a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