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7" r:id="rId2"/>
    <p:sldId id="256" r:id="rId3"/>
    <p:sldId id="258" r:id="rId4"/>
    <p:sldId id="259" r:id="rId5"/>
    <p:sldId id="260" r:id="rId6"/>
    <p:sldId id="272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858" autoAdjust="0"/>
    <p:restoredTop sz="94660"/>
  </p:normalViewPr>
  <p:slideViewPr>
    <p:cSldViewPr snapToGrid="0">
      <p:cViewPr varScale="1">
        <p:scale>
          <a:sx n="67" d="100"/>
          <a:sy n="67" d="100"/>
        </p:scale>
        <p:origin x="78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17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7E7151A-67A0-4724-90EB-7FD17DC7A81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AED2F-50F7-4806-A2CE-6208EAD71FF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97DEE3-FAD5-4AEB-BCE4-3AE27E5003FF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B7C290-2C0A-4224-A4AA-D8473AF79B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3C3E2-56C8-4143-99AC-9F89FC6FF40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18450A-6C80-472C-BA66-13AD80D95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5286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BB4EF-7224-4AD6-8379-71712C72D1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C02AFD-E150-4631-9F84-00BA360D64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61808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15BBE-440D-48A8-8F93-77EFCFD1E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71650"/>
            <a:ext cx="5257800" cy="817562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F693C4-5051-42E7-8133-DBF50439CD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29399" y="136525"/>
            <a:ext cx="4972051" cy="32924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32C0AC-2271-454F-9E38-404BFF066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5489575" cy="2439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6830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F9DE1-1441-4C4E-BC3C-EBC93845E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819" y="971550"/>
            <a:ext cx="10515600" cy="8048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F508F07-868A-4A91-8D14-96428179FC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00163" y="3000375"/>
            <a:ext cx="9586912" cy="2057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8829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E340D70-ED7E-40A5-8633-7AA5DFBD5F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31206" y="1243013"/>
            <a:ext cx="8129587" cy="7000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4A0A8BF-FF5D-4C8C-83DC-CF1DDC55A5B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657349" y="3143249"/>
            <a:ext cx="1857375" cy="2100263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95D61D5F-8C39-4B7D-B544-EDC3470E538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167311" y="3143249"/>
            <a:ext cx="1857375" cy="2100263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182D2ED4-B0FB-48C5-9A66-6F17E3EDB0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77273" y="3143248"/>
            <a:ext cx="1857375" cy="2100263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0196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78359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22034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3338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EBAB5-AD1E-402B-9954-5CDA2C654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1" y="939800"/>
            <a:ext cx="5529262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559F1C9-9909-4772-983B-58859EB4D0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72325" y="939800"/>
            <a:ext cx="3286125" cy="4351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751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843D8-AF92-41E8-889F-9C7C15134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6362" y="768350"/>
            <a:ext cx="9426575" cy="1243013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5729EF-164F-4107-AF3E-0F6BA1EC50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5699" y="3157538"/>
            <a:ext cx="4567238" cy="2031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8E1FD1A-3BCD-4424-B79A-32F96E28D196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389064" y="3157537"/>
            <a:ext cx="4567238" cy="2031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814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F9DA4-D4D8-4CD0-9BC0-95C64E7C3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250"/>
            <a:ext cx="10515600" cy="83343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EA7320-4ED5-464B-B075-AD0FA69644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1148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4DBB37B-54A8-45C3-93AB-C048C5E06C1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00688" y="2686050"/>
            <a:ext cx="2071687" cy="15430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2770FB9D-6BEF-4393-87AD-1A8EE86099F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10663" y="2686050"/>
            <a:ext cx="2071687" cy="15430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554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21FC0-E76D-403B-BE7E-21A31A556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2988"/>
            <a:ext cx="10515600" cy="6477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88A7A3-D659-4AC2-B5EF-0C4E61FDB5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300288"/>
            <a:ext cx="10406063" cy="3714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530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hart Placeholder 10">
            <a:extLst>
              <a:ext uri="{FF2B5EF4-FFF2-40B4-BE49-F238E27FC236}">
                <a16:creationId xmlns:a16="http://schemas.microsoft.com/office/drawing/2014/main" id="{3146A6D6-271A-423B-BCDD-332DA52892CB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095999" y="900112"/>
            <a:ext cx="5891213" cy="53006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F3C54CB-2DBB-4458-BE20-E721D271B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1538" y="900112"/>
            <a:ext cx="4600575" cy="53006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2967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4872A-E1E1-4015-BD61-3353A1E48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57263"/>
            <a:ext cx="10515600" cy="7334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2922A2B-13B4-46B0-8B41-41F94108BE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4300538"/>
            <a:ext cx="2376488" cy="17287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E0794A0D-2D59-4FD5-BEC0-F1B82E7A84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67113" y="4557713"/>
            <a:ext cx="2376488" cy="17287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A2329DE4-63C6-4FFB-8886-775C591E1C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6026" y="4781551"/>
            <a:ext cx="2376488" cy="17287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229F26DC-951D-4C54-B692-A108B3CD5F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24939" y="5036343"/>
            <a:ext cx="2376488" cy="17287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22120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ED4D701-89F6-4BE0-B0C5-80F41B210DF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2963" y="2600325"/>
            <a:ext cx="1685925" cy="16573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1BFD56BC-03E9-4A2E-8002-56039B8841A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81425" y="2395538"/>
            <a:ext cx="1685925" cy="16573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E38F2868-84B7-4A84-A86D-8562EDEBDDF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19887" y="2395538"/>
            <a:ext cx="1685925" cy="16573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42B335D9-1D9B-44CB-BB84-F0368964BD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658349" y="2600325"/>
            <a:ext cx="1685925" cy="16573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464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ADBD09-2547-4A68-B8D8-D4604B7C4D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86824" y="1471614"/>
            <a:ext cx="3000375" cy="348615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2B261FCC-ED91-4A1A-B333-85551FBA393A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00113" y="1000125"/>
            <a:ext cx="7572375" cy="47434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419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842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3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9295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BF3247B-8C9B-479C-934F-AFF4174F94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05E1EED1-D506-4EA6-BC3E-E44554173B1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90376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60C37-AE47-4680-8D36-1D9E966D3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4102C1-ABA8-4FCB-96E6-005C28BA167C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204EFA-2061-417F-B76D-445E5253F32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353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B8D0C-BBA9-4287-B6AF-D6EF05EB1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323FF5-0F8B-4988-90F4-2C90072082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240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67D5117-A8B1-451D-9205-CCE1608A82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89D535-7C04-4DFA-B0C3-A0C17B580AA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A524639-3E61-400C-9079-59A4A47FA26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B795D36-4442-4D51-96D6-49CA13B34EF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7537611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3411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33887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6915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5A28E-F6E7-49C1-B686-3B05C4957A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596EC1-C581-4BD0-8338-4C7A6F3DD2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750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CC110B6-2066-4794-9766-C19E30404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B6BE64-3531-49DF-A593-4B7531D952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971110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427DA-3737-40FF-8C2C-CF346D0FF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6AFE9C-ABD4-4932-A81C-6CDEDD6CC9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0C8EC9-3458-4A6A-A7D2-C3C8862373EA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803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440CA-DFBE-47EB-9478-D01E11B9F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D5801-615A-4518-9B7E-AC7A2CF3F2D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6E0B73F-6E9E-446D-A9E1-A0BEE12928C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4EDA69-761A-4401-AE26-26A0A9FC6BD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502895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C6706-65F9-4F41-8F65-89E3FACE3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4269F6-4346-4747-86DE-0EF4BE76B2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926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art Placeholder 1">
            <a:extLst>
              <a:ext uri="{FF2B5EF4-FFF2-40B4-BE49-F238E27FC236}">
                <a16:creationId xmlns:a16="http://schemas.microsoft.com/office/drawing/2014/main" id="{3A51EA4E-1E3B-4337-9A98-DF89024BF6FA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70249C-C7D6-4643-9022-F91C9AFC86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116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19BC0-99FD-44D9-8F9A-0A57F1D0B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F663E9-5638-4EB6-B027-AA28A959DC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C5DCEE-84BE-487C-BA38-64F1638AE8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14D05B-B21B-492E-946C-42CCF610C16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2D97AF2-8925-4505-A89A-63851D06F8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006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6E4AC8A-34D1-4A39-826E-AD34875BE1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906052-6873-4BE5-9B97-079653CA47A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DEBDF07-0FE6-4860-9350-B0E7776681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64E5F42-A6D5-4F76-9E4A-F55B0A18B4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6530454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Widescreen</PresentationFormat>
  <Paragraphs>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Paulina Duque</dc:creator>
  <cp:lastModifiedBy>Paulina Duque</cp:lastModifiedBy>
  <cp:revision>2</cp:revision>
  <dcterms:created xsi:type="dcterms:W3CDTF">2026-02-25T18:31:56Z</dcterms:created>
  <dcterms:modified xsi:type="dcterms:W3CDTF">2026-02-25T18:39:52Z</dcterms:modified>
</cp:coreProperties>
</file>