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9" r:id="rId3"/>
    <p:sldId id="272" r:id="rId4"/>
    <p:sldId id="270" r:id="rId5"/>
    <p:sldId id="271" r:id="rId6"/>
    <p:sldId id="273" r:id="rId7"/>
    <p:sldId id="276" r:id="rId8"/>
    <p:sldId id="277" r:id="rId9"/>
    <p:sldId id="274" r:id="rId10"/>
    <p:sldId id="275" r:id="rId11"/>
    <p:sldId id="279" r:id="rId12"/>
    <p:sldId id="278" r:id="rId13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2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10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6804A7-9DE1-499F-87C0-7A6A525028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9F6837-6B83-42C0-B835-8F6F6CC077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A3886-6A01-455C-B9FB-F1E4544523F1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6BCD6-882C-4609-BBF1-996F520D81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1D8C1-D152-4A13-BDE8-F3841F7EAD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F50CB-4DF5-4435-A152-F0112E928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3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6E0B6-5A63-4A95-AA77-E58436539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8E097-1852-4E24-B963-1610CA58B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4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0AAA0-3DBF-43ED-9166-A0B7A4F80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EE8C02-0920-4B81-B29A-C8375A1636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0" y="4759325"/>
            <a:ext cx="68580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Include Institutional Address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EB8A5B-B400-4F55-AB38-FC303921D4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19800" y="6114317"/>
            <a:ext cx="6248400" cy="692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Include Presenter Email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8C9D15D-4752-4E86-86C2-4BDCC44C71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9800" y="7505700"/>
            <a:ext cx="6553200" cy="692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Presenter Phone Number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532C0-47AD-47FC-8561-952F6EEA97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" y="342900"/>
            <a:ext cx="18285714" cy="10285714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78917B-67F7-49C2-9EA1-17D994FD09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266700"/>
            <a:ext cx="114300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Session Title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818329-B6D7-4454-8A05-C666BD02B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03D0F7-790E-4241-A183-07D763C135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03EA728-5670-4B8C-AE2B-6317AF128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4900" y="4499768"/>
            <a:ext cx="10896600" cy="1287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Session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7C64EA-4652-41DE-896D-110C54FBB6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4900" y="6308725"/>
            <a:ext cx="107442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E03FF2-D2B4-4E0B-81A7-678A62B804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DD5EBF-F3B7-4E4F-94BC-41234CF29A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200" y="647700"/>
            <a:ext cx="11277600" cy="838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DF734A-31F3-4324-A323-DA1CB84EF3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647700"/>
            <a:ext cx="5029200" cy="8382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B0AF32-2A66-4C1A-923F-6BEBD8DBE3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" y="1286"/>
            <a:ext cx="18285714" cy="1028571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115B85-F662-48BF-A08C-8684F0E604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" y="3086100"/>
            <a:ext cx="7467600" cy="106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69A004B-4CDD-4DEF-98DF-913C1D8319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4487863"/>
            <a:ext cx="7467600" cy="5249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474CFA-107E-4762-B035-C66C11EEB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610BBD7-0151-42DB-ADC8-D36A0BC8B2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52600" y="3695700"/>
            <a:ext cx="8229600" cy="757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lvl="0"/>
            <a:r>
              <a:rPr lang="en-US" dirty="0"/>
              <a:t>Case Study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0A22C1-38D1-4EAA-A7FF-DCC6909A00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2600" y="5143500"/>
            <a:ext cx="14630400" cy="1622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E6019-312E-4D6A-BC11-31C041A8C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43"/>
            <a:ext cx="18285714" cy="10285714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D6957F1-9D12-48C9-9942-D16DD27782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657" y="742707"/>
            <a:ext cx="16916400" cy="830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0A1EE-A78F-4650-BBD8-4A978A8EF3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95AB6B6-2B0E-4768-A132-E6855B9695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7400" y="1028700"/>
            <a:ext cx="8153400" cy="830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32AE3B24-7621-4C4D-BED3-9DAB02A6DC8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95300" y="990600"/>
            <a:ext cx="8153400" cy="830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27A1-6A59-4237-B55F-ECD6D8FC4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7FA7C-10CB-4F7C-B3E1-3452820A8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6634F-F6CE-4F5A-9285-64F6AD2ECA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" y="25531"/>
            <a:ext cx="18285714" cy="10285714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BAB9F0-E7A6-4D66-A5DA-46BD56D21A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7300" y="2933700"/>
            <a:ext cx="2781300" cy="2667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57652E-0599-415A-971C-6842E79804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24500" y="2933700"/>
            <a:ext cx="27813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2012F65-0D8D-4379-A513-6100BA0335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82200" y="2933700"/>
            <a:ext cx="27813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5C5E03-48D4-4706-B2DF-2832A476BD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249400" y="2933700"/>
            <a:ext cx="2781300" cy="2667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D2DEAD8-51AD-4A1B-BC74-66865689F0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050" y="5905500"/>
            <a:ext cx="22098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218DEC3-6DCF-47E1-9661-762DFAD9F3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10250" y="5905500"/>
            <a:ext cx="22098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1063AC2-58BA-40F3-9211-96E0D4416F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67950" y="5905500"/>
            <a:ext cx="22098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E72EE97-AEA3-46F7-B6C2-3C254D7EA8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535150" y="5904057"/>
            <a:ext cx="22098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8764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265BB9-8D7A-423E-97C8-A126A80B61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E8EB6AB-DBB3-4E9C-859B-3C258F8AB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553244"/>
            <a:ext cx="8305800" cy="90614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DD1C60F-79A0-4D76-A2A3-DBFDB7F9B7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63102" y="228600"/>
            <a:ext cx="8305800" cy="9061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7572BD-2185-457F-B224-1909B227C5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61" r:id="rId8"/>
    <p:sldLayoutId id="2147483657" r:id="rId9"/>
    <p:sldLayoutId id="2147483655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1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6F23A3-563F-4964-90EF-189DB83C0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6EDBC-D5F2-4C53-9155-CC1783360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50BD6-5E37-4A09-BAE0-3BA454FFAC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30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BA912B-ED77-4549-835B-51F43D0763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19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419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7C047-3CC5-473C-AF42-5442FFCE4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7974C-BAB6-446A-8E6F-4F42BFB321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85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ECE875-E03A-4923-BCE7-323345631A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0364B4-BBA0-4BD0-B423-EA8B07A0D0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58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D80A2-EE4A-49C6-AFB8-EF06398FA8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3079BA6-774C-462F-A6E5-E8DA9EBDD0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08669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821BF-A6F0-4693-9782-0DAEDC7E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56" y="419100"/>
            <a:ext cx="16916399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0DEC9-BF2F-4311-AB22-5EFF3EEB8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657" y="1866899"/>
            <a:ext cx="16916400" cy="718160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07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C8C7DF-6BCA-44B5-994A-770B65DF35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DE0B2E-28E5-462B-B5CD-242C0DFAA8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12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73A91-CA8B-4291-A638-E982B0AE1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4B2E39-299A-4DAA-8508-4D9135AE8E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26F24D-3756-4118-BF5E-C8A0625549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32CF2E5-B860-4462-AAE2-E3D121C935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3D4D9D-696A-422E-8ACB-1F5FF08432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D55ED6-F98A-40A0-876B-2DF9927991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628ECD-2B69-48D6-8CA9-F1C2CA8AF3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CA5100-3882-431D-94A8-D02259CDE2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C6C68D-CF45-4BEE-AC4E-D56AC250DB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65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6B1901-B9CB-4915-B75A-21F56269D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099" y="612775"/>
            <a:ext cx="8305800" cy="9061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728AE-22F1-491A-9534-6CEC718D0F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94605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54DB0-1A24-4109-AF3F-CBDB9DF309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1712D15-CB08-4063-ACBF-168B0BFBFB3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" y="990600"/>
            <a:ext cx="8153400" cy="8305800"/>
          </a:xfrm>
        </p:spPr>
      </p:sp>
    </p:spTree>
    <p:extLst>
      <p:ext uri="{BB962C8B-B14F-4D97-AF65-F5344CB8AC3E}">
        <p14:creationId xmlns:p14="http://schemas.microsoft.com/office/powerpoint/2010/main" val="1648386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2</Words>
  <Application>Microsoft Office PowerPoint</Application>
  <PresentationFormat>Custom</PresentationFormat>
  <Paragraphs>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SEM2025 Presenter Slides-MASTERSLIDES.pptx</dc:title>
  <dc:creator>Paulina Duque</dc:creator>
  <cp:lastModifiedBy>Paulina Duque</cp:lastModifiedBy>
  <cp:revision>11</cp:revision>
  <dcterms:created xsi:type="dcterms:W3CDTF">2006-08-16T00:00:00Z</dcterms:created>
  <dcterms:modified xsi:type="dcterms:W3CDTF">2025-07-11T18:19:23Z</dcterms:modified>
  <dc:identifier>DAGs337rHRU</dc:identifier>
</cp:coreProperties>
</file>