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92" r:id="rId3"/>
    <p:sldMasterId id="2147483693" r:id="rId4"/>
    <p:sldMasterId id="2147483694" r:id="rId5"/>
    <p:sldMasterId id="214748369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b="0" l="0" r="0" t="0"/>
          <a:stretch/>
        </p:blipFill>
        <p:spPr>
          <a:xfrm>
            <a:off x="0" y="0"/>
            <a:ext cx="9143023" cy="6857998"/>
          </a:xfrm>
          <a:prstGeom prst="rect">
            <a:avLst/>
          </a:prstGeom>
          <a:noFill/>
          <a:ln>
            <a:noFill/>
          </a:ln>
        </p:spPr>
      </p:pic>
      <p:sp>
        <p:nvSpPr>
          <p:cNvPr id="15" name="Google Shape;15;p2"/>
          <p:cNvSpPr txBox="1"/>
          <p:nvPr>
            <p:ph type="ctrTitle"/>
          </p:nvPr>
        </p:nvSpPr>
        <p:spPr>
          <a:xfrm>
            <a:off x="685800" y="2305120"/>
            <a:ext cx="6192078"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5EB8"/>
              </a:buClr>
              <a:buSzPts val="4400"/>
              <a:buFont typeface="Arial"/>
              <a:buNone/>
              <a:defRPr sz="4400">
                <a:solidFill>
                  <a:srgbClr val="005EB8"/>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
          <p:cNvSpPr txBox="1"/>
          <p:nvPr>
            <p:ph idx="1" type="subTitle"/>
          </p:nvPr>
        </p:nvSpPr>
        <p:spPr>
          <a:xfrm>
            <a:off x="685801" y="4794734"/>
            <a:ext cx="6192078" cy="900388"/>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2400"/>
              <a:buNone/>
              <a:defRPr sz="2400">
                <a:solidFill>
                  <a:srgbClr val="005EB8"/>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4" name="Shape 44"/>
        <p:cNvGrpSpPr/>
        <p:nvPr/>
      </p:nvGrpSpPr>
      <p:grpSpPr>
        <a:xfrm>
          <a:off x="0" y="0"/>
          <a:ext cx="0" cy="0"/>
          <a:chOff x="0" y="0"/>
          <a:chExt cx="0" cy="0"/>
        </a:xfrm>
      </p:grpSpPr>
      <p:sp>
        <p:nvSpPr>
          <p:cNvPr id="45" name="Google Shape;45;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A6192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1"/>
          <p:cNvSpPr txBox="1"/>
          <p:nvPr>
            <p:ph idx="1" type="body"/>
          </p:nvPr>
        </p:nvSpPr>
        <p:spPr>
          <a:xfrm rot="5400000">
            <a:off x="2592525" y="-138251"/>
            <a:ext cx="3958949"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7" name="Shape 47"/>
        <p:cNvGrpSpPr/>
        <p:nvPr/>
      </p:nvGrpSpPr>
      <p:grpSpPr>
        <a:xfrm>
          <a:off x="0" y="0"/>
          <a:ext cx="0" cy="0"/>
          <a:chOff x="0" y="0"/>
          <a:chExt cx="0" cy="0"/>
        </a:xfrm>
      </p:grpSpPr>
      <p:sp>
        <p:nvSpPr>
          <p:cNvPr id="48" name="Google Shape;48;p12"/>
          <p:cNvSpPr txBox="1"/>
          <p:nvPr>
            <p:ph type="title"/>
          </p:nvPr>
        </p:nvSpPr>
        <p:spPr>
          <a:xfrm rot="5400000">
            <a:off x="4833222" y="2075578"/>
            <a:ext cx="5392580"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A6192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12"/>
          <p:cNvSpPr txBox="1"/>
          <p:nvPr>
            <p:ph idx="1" type="body"/>
          </p:nvPr>
        </p:nvSpPr>
        <p:spPr>
          <a:xfrm rot="5400000">
            <a:off x="832722" y="161053"/>
            <a:ext cx="5392580"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1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A6192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7" name="Shape 57"/>
        <p:cNvGrpSpPr/>
        <p:nvPr/>
      </p:nvGrpSpPr>
      <p:grpSpPr>
        <a:xfrm>
          <a:off x="0" y="0"/>
          <a:ext cx="0" cy="0"/>
          <a:chOff x="0" y="0"/>
          <a:chExt cx="0" cy="0"/>
        </a:xfrm>
      </p:grpSpPr>
      <p:pic>
        <p:nvPicPr>
          <p:cNvPr id="58" name="Google Shape;58;p16"/>
          <p:cNvPicPr preferRelativeResize="0"/>
          <p:nvPr/>
        </p:nvPicPr>
        <p:blipFill rotWithShape="1">
          <a:blip r:embed="rId2">
            <a:alphaModFix/>
          </a:blip>
          <a:srcRect b="0" l="0" r="0" t="0"/>
          <a:stretch/>
        </p:blipFill>
        <p:spPr>
          <a:xfrm>
            <a:off x="0" y="0"/>
            <a:ext cx="9143023" cy="6857998"/>
          </a:xfrm>
          <a:prstGeom prst="rect">
            <a:avLst/>
          </a:prstGeom>
          <a:noFill/>
          <a:ln>
            <a:noFill/>
          </a:ln>
        </p:spPr>
      </p:pic>
      <p:sp>
        <p:nvSpPr>
          <p:cNvPr id="59" name="Google Shape;59;p16"/>
          <p:cNvSpPr txBox="1"/>
          <p:nvPr>
            <p:ph type="ctrTitle"/>
          </p:nvPr>
        </p:nvSpPr>
        <p:spPr>
          <a:xfrm>
            <a:off x="685800" y="2305120"/>
            <a:ext cx="6192078"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5EB8"/>
              </a:buClr>
              <a:buSzPts val="4400"/>
              <a:buFont typeface="Arial"/>
              <a:buNone/>
              <a:defRPr sz="4400">
                <a:solidFill>
                  <a:srgbClr val="005EB8"/>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6"/>
          <p:cNvSpPr txBox="1"/>
          <p:nvPr>
            <p:ph idx="1" type="subTitle"/>
          </p:nvPr>
        </p:nvSpPr>
        <p:spPr>
          <a:xfrm>
            <a:off x="685801" y="4794734"/>
            <a:ext cx="6192078" cy="900388"/>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2400"/>
              <a:buNone/>
              <a:defRPr sz="2400">
                <a:solidFill>
                  <a:srgbClr val="005EB8"/>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1" name="Shape 61"/>
        <p:cNvGrpSpPr/>
        <p:nvPr/>
      </p:nvGrpSpPr>
      <p:grpSpPr>
        <a:xfrm>
          <a:off x="0" y="0"/>
          <a:ext cx="0" cy="0"/>
          <a:chOff x="0" y="0"/>
          <a:chExt cx="0" cy="0"/>
        </a:xfrm>
      </p:grpSpPr>
      <p:sp>
        <p:nvSpPr>
          <p:cNvPr id="62" name="Google Shape;62;p1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A6192E"/>
              </a:buClr>
              <a:buSzPts val="4400"/>
              <a:buFont typeface="Arial"/>
              <a:buNone/>
              <a:defRPr>
                <a:solidFill>
                  <a:srgbClr val="A6192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7"/>
          <p:cNvSpPr txBox="1"/>
          <p:nvPr>
            <p:ph idx="1" type="body"/>
          </p:nvPr>
        </p:nvSpPr>
        <p:spPr>
          <a:xfrm>
            <a:off x="628650" y="1825625"/>
            <a:ext cx="7886700" cy="397882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005EB8"/>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rgbClr val="005EB8"/>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rgbClr val="005EB8"/>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rgbClr val="005EB8"/>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rgbClr val="005EB8"/>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4" name="Shape 64"/>
        <p:cNvGrpSpPr/>
        <p:nvPr/>
      </p:nvGrpSpPr>
      <p:grpSpPr>
        <a:xfrm>
          <a:off x="0" y="0"/>
          <a:ext cx="0" cy="0"/>
          <a:chOff x="0" y="0"/>
          <a:chExt cx="0" cy="0"/>
        </a:xfrm>
      </p:grpSpPr>
      <p:sp>
        <p:nvSpPr>
          <p:cNvPr id="65" name="Google Shape;65;p18"/>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6192E"/>
              </a:buClr>
              <a:buSzPts val="4400"/>
              <a:buFont typeface="Arial"/>
              <a:buNone/>
              <a:defRPr sz="4400">
                <a:solidFill>
                  <a:srgbClr val="A6192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8"/>
          <p:cNvSpPr txBox="1"/>
          <p:nvPr>
            <p:ph idx="1" type="body"/>
          </p:nvPr>
        </p:nvSpPr>
        <p:spPr>
          <a:xfrm>
            <a:off x="623888" y="4589465"/>
            <a:ext cx="7886700" cy="118517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sz="2400">
                <a:solidFill>
                  <a:schemeClr val="dk1"/>
                </a:solidFill>
                <a:latin typeface="Arial"/>
                <a:ea typeface="Arial"/>
                <a:cs typeface="Arial"/>
                <a:sym typeface="Aria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7" name="Shape 67"/>
        <p:cNvGrpSpPr/>
        <p:nvPr/>
      </p:nvGrpSpPr>
      <p:grpSpPr>
        <a:xfrm>
          <a:off x="0" y="0"/>
          <a:ext cx="0" cy="0"/>
          <a:chOff x="0" y="0"/>
          <a:chExt cx="0" cy="0"/>
        </a:xfrm>
      </p:grpSpPr>
      <p:sp>
        <p:nvSpPr>
          <p:cNvPr id="68" name="Google Shape;68;p1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A6192E"/>
              </a:buClr>
              <a:buSzPts val="4400"/>
              <a:buFont typeface="Arial"/>
              <a:buNone/>
              <a:defRPr>
                <a:solidFill>
                  <a:srgbClr val="A6192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9"/>
          <p:cNvSpPr txBox="1"/>
          <p:nvPr>
            <p:ph idx="1" type="body"/>
          </p:nvPr>
        </p:nvSpPr>
        <p:spPr>
          <a:xfrm>
            <a:off x="628650" y="1825625"/>
            <a:ext cx="3886200" cy="39688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005EB8"/>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rgbClr val="005EB8"/>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rgbClr val="005EB8"/>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rgbClr val="005EB8"/>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rgbClr val="005EB8"/>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19"/>
          <p:cNvSpPr txBox="1"/>
          <p:nvPr>
            <p:ph idx="2" type="body"/>
          </p:nvPr>
        </p:nvSpPr>
        <p:spPr>
          <a:xfrm>
            <a:off x="4629150" y="1825625"/>
            <a:ext cx="3886200" cy="39688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005EB8"/>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rgbClr val="005EB8"/>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rgbClr val="005EB8"/>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rgbClr val="005EB8"/>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rgbClr val="005EB8"/>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1" name="Shape 71"/>
        <p:cNvGrpSpPr/>
        <p:nvPr/>
      </p:nvGrpSpPr>
      <p:grpSpPr>
        <a:xfrm>
          <a:off x="0" y="0"/>
          <a:ext cx="0" cy="0"/>
          <a:chOff x="0" y="0"/>
          <a:chExt cx="0" cy="0"/>
        </a:xfrm>
      </p:grpSpPr>
      <p:sp>
        <p:nvSpPr>
          <p:cNvPr id="72" name="Google Shape;72;p20"/>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A6192E"/>
              </a:buClr>
              <a:buSzPts val="4400"/>
              <a:buFont typeface="Arial"/>
              <a:buNone/>
              <a:defRPr>
                <a:solidFill>
                  <a:srgbClr val="A6192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20"/>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solidFill>
                  <a:srgbClr val="005EB8"/>
                </a:solidFill>
                <a:latin typeface="Arial"/>
                <a:ea typeface="Arial"/>
                <a:cs typeface="Arial"/>
                <a:sym typeface="Arial"/>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4" name="Google Shape;74;p20"/>
          <p:cNvSpPr txBox="1"/>
          <p:nvPr>
            <p:ph idx="2" type="body"/>
          </p:nvPr>
        </p:nvSpPr>
        <p:spPr>
          <a:xfrm>
            <a:off x="629842" y="2505075"/>
            <a:ext cx="3868340" cy="3368951"/>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005EB8"/>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rgbClr val="005EB8"/>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rgbClr val="005EB8"/>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rgbClr val="005EB8"/>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rgbClr val="005EB8"/>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0"/>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solidFill>
                  <a:srgbClr val="005EB8"/>
                </a:solidFill>
                <a:latin typeface="Arial"/>
                <a:ea typeface="Arial"/>
                <a:cs typeface="Arial"/>
                <a:sym typeface="Arial"/>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6" name="Google Shape;76;p20"/>
          <p:cNvSpPr txBox="1"/>
          <p:nvPr>
            <p:ph idx="4" type="body"/>
          </p:nvPr>
        </p:nvSpPr>
        <p:spPr>
          <a:xfrm>
            <a:off x="4629150" y="2505075"/>
            <a:ext cx="3887391" cy="3368951"/>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005EB8"/>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rgbClr val="005EB8"/>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rgbClr val="005EB8"/>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rgbClr val="005EB8"/>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rgbClr val="005EB8"/>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7" name="Shape 77"/>
        <p:cNvGrpSpPr/>
        <p:nvPr/>
      </p:nvGrpSpPr>
      <p:grpSpPr>
        <a:xfrm>
          <a:off x="0" y="0"/>
          <a:ext cx="0" cy="0"/>
          <a:chOff x="0" y="0"/>
          <a:chExt cx="0" cy="0"/>
        </a:xfrm>
      </p:grpSpPr>
      <p:sp>
        <p:nvSpPr>
          <p:cNvPr id="78" name="Google Shape;78;p21"/>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6192E"/>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1"/>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sz="3200"/>
            </a:lvl1pPr>
            <a:lvl2pPr indent="-406400" lvl="1" marL="914400" algn="l">
              <a:lnSpc>
                <a:spcPct val="90000"/>
              </a:lnSpc>
              <a:spcBef>
                <a:spcPts val="500"/>
              </a:spcBef>
              <a:spcAft>
                <a:spcPts val="0"/>
              </a:spcAft>
              <a:buSzPts val="2800"/>
              <a:buChar char="•"/>
              <a:defRPr sz="2800"/>
            </a:lvl2pPr>
            <a:lvl3pPr indent="-381000" lvl="2" marL="1371600" algn="l">
              <a:lnSpc>
                <a:spcPct val="90000"/>
              </a:lnSpc>
              <a:spcBef>
                <a:spcPts val="500"/>
              </a:spcBef>
              <a:spcAft>
                <a:spcPts val="0"/>
              </a:spcAft>
              <a:buSzPts val="2400"/>
              <a:buChar char="•"/>
              <a:defRPr sz="2400"/>
            </a:lvl3pPr>
            <a:lvl4pPr indent="-355600" lvl="3" marL="1828800" algn="l">
              <a:lnSpc>
                <a:spcPct val="90000"/>
              </a:lnSpc>
              <a:spcBef>
                <a:spcPts val="500"/>
              </a:spcBef>
              <a:spcAft>
                <a:spcPts val="0"/>
              </a:spcAft>
              <a:buSzPts val="2000"/>
              <a:buChar char="•"/>
              <a:defRPr sz="2000"/>
            </a:lvl4pPr>
            <a:lvl5pPr indent="-355600" lvl="4" marL="2286000" algn="l">
              <a:lnSpc>
                <a:spcPct val="90000"/>
              </a:lnSpc>
              <a:spcBef>
                <a:spcPts val="500"/>
              </a:spcBef>
              <a:spcAft>
                <a:spcPts val="0"/>
              </a:spcAft>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0" name="Google Shape;80;p21"/>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1" name="Shape 81"/>
        <p:cNvGrpSpPr/>
        <p:nvPr/>
      </p:nvGrpSpPr>
      <p:grpSpPr>
        <a:xfrm>
          <a:off x="0" y="0"/>
          <a:ext cx="0" cy="0"/>
          <a:chOff x="0" y="0"/>
          <a:chExt cx="0" cy="0"/>
        </a:xfrm>
      </p:grpSpPr>
      <p:sp>
        <p:nvSpPr>
          <p:cNvPr id="82" name="Google Shape;82;p22"/>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6192E"/>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22"/>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005EB8"/>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rgbClr val="005EB8"/>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rgbClr val="005EB8"/>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rgbClr val="005EB8"/>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rgbClr val="005EB8"/>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4" name="Google Shape;84;p22"/>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5" name="Shape 85"/>
        <p:cNvGrpSpPr/>
        <p:nvPr/>
      </p:nvGrpSpPr>
      <p:grpSpPr>
        <a:xfrm>
          <a:off x="0" y="0"/>
          <a:ext cx="0" cy="0"/>
          <a:chOff x="0" y="0"/>
          <a:chExt cx="0" cy="0"/>
        </a:xfrm>
      </p:grpSpPr>
      <p:sp>
        <p:nvSpPr>
          <p:cNvPr id="86" name="Google Shape;86;p2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A6192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23"/>
          <p:cNvSpPr txBox="1"/>
          <p:nvPr>
            <p:ph idx="1" type="body"/>
          </p:nvPr>
        </p:nvSpPr>
        <p:spPr>
          <a:xfrm rot="5400000">
            <a:off x="2592525" y="-138251"/>
            <a:ext cx="3958949"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8" name="Shape 88"/>
        <p:cNvGrpSpPr/>
        <p:nvPr/>
      </p:nvGrpSpPr>
      <p:grpSpPr>
        <a:xfrm>
          <a:off x="0" y="0"/>
          <a:ext cx="0" cy="0"/>
          <a:chOff x="0" y="0"/>
          <a:chExt cx="0" cy="0"/>
        </a:xfrm>
      </p:grpSpPr>
      <p:sp>
        <p:nvSpPr>
          <p:cNvPr id="89" name="Google Shape;89;p24"/>
          <p:cNvSpPr txBox="1"/>
          <p:nvPr>
            <p:ph type="title"/>
          </p:nvPr>
        </p:nvSpPr>
        <p:spPr>
          <a:xfrm rot="5400000">
            <a:off x="4823174" y="2085626"/>
            <a:ext cx="5412677"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A6192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24"/>
          <p:cNvSpPr txBox="1"/>
          <p:nvPr>
            <p:ph idx="1" type="body"/>
          </p:nvPr>
        </p:nvSpPr>
        <p:spPr>
          <a:xfrm rot="5400000">
            <a:off x="822674" y="171101"/>
            <a:ext cx="5412677"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6" name="Shape 96"/>
        <p:cNvGrpSpPr/>
        <p:nvPr/>
      </p:nvGrpSpPr>
      <p:grpSpPr>
        <a:xfrm>
          <a:off x="0" y="0"/>
          <a:ext cx="0" cy="0"/>
          <a:chOff x="0" y="0"/>
          <a:chExt cx="0" cy="0"/>
        </a:xfrm>
      </p:grpSpPr>
      <p:pic>
        <p:nvPicPr>
          <p:cNvPr id="97" name="Google Shape;97;p26"/>
          <p:cNvPicPr preferRelativeResize="0"/>
          <p:nvPr/>
        </p:nvPicPr>
        <p:blipFill/>
        <p:spPr>
          <a:xfrm>
            <a:off x="0" y="0"/>
            <a:ext cx="9143025" cy="6858000"/>
          </a:xfrm>
          <a:prstGeom prst="rect">
            <a:avLst/>
          </a:prstGeom>
          <a:solidFill>
            <a:srgbClr val="FFFFFF"/>
          </a:solidFill>
          <a:ln>
            <a:noFill/>
          </a:ln>
        </p:spPr>
      </p:pic>
      <p:sp>
        <p:nvSpPr>
          <p:cNvPr id="98" name="Google Shape;98;p26"/>
          <p:cNvSpPr txBox="1"/>
          <p:nvPr>
            <p:ph type="ctrTitle"/>
          </p:nvPr>
        </p:nvSpPr>
        <p:spPr>
          <a:xfrm>
            <a:off x="685800" y="688076"/>
            <a:ext cx="7772400" cy="2387600"/>
          </a:xfrm>
          <a:prstGeom prst="rect">
            <a:avLst/>
          </a:prstGeom>
          <a:noFill/>
          <a:ln>
            <a:noFill/>
          </a:ln>
          <a:effectLst>
            <a:outerShdw blurRad="50800" rotWithShape="0" algn="t" dir="5400000" dist="38100">
              <a:srgbClr val="000000">
                <a:alpha val="40000"/>
              </a:srgbClr>
            </a:outerShdw>
          </a:effectLst>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4400"/>
              <a:buFont typeface="Arial"/>
              <a:buNone/>
              <a:defRPr sz="4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26"/>
          <p:cNvSpPr txBox="1"/>
          <p:nvPr>
            <p:ph idx="1" type="subTitle"/>
          </p:nvPr>
        </p:nvSpPr>
        <p:spPr>
          <a:xfrm>
            <a:off x="1143000" y="3177690"/>
            <a:ext cx="6858000" cy="900388"/>
          </a:xfrm>
          <a:prstGeom prst="rect">
            <a:avLst/>
          </a:prstGeom>
          <a:noFill/>
          <a:ln>
            <a:noFill/>
          </a:ln>
          <a:effectLst>
            <a:outerShdw blurRad="50800" rotWithShape="0" algn="t" dir="5400000" dist="38100">
              <a:srgbClr val="000000">
                <a:alpha val="40000"/>
              </a:srgbClr>
            </a:outerShdw>
          </a:effectLst>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0" name="Shape 100"/>
        <p:cNvGrpSpPr/>
        <p:nvPr/>
      </p:nvGrpSpPr>
      <p:grpSpPr>
        <a:xfrm>
          <a:off x="0" y="0"/>
          <a:ext cx="0" cy="0"/>
          <a:chOff x="0" y="0"/>
          <a:chExt cx="0" cy="0"/>
        </a:xfrm>
      </p:grpSpPr>
      <p:sp>
        <p:nvSpPr>
          <p:cNvPr id="101" name="Google Shape;101;p2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A6192E"/>
              </a:buClr>
              <a:buSzPts val="4400"/>
              <a:buFont typeface="Arial"/>
              <a:buNone/>
              <a:defRPr>
                <a:solidFill>
                  <a:srgbClr val="A6192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27"/>
          <p:cNvSpPr txBox="1"/>
          <p:nvPr>
            <p:ph idx="1" type="body"/>
          </p:nvPr>
        </p:nvSpPr>
        <p:spPr>
          <a:xfrm>
            <a:off x="628650" y="1825625"/>
            <a:ext cx="7886700" cy="397882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005EB8"/>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rgbClr val="005EB8"/>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rgbClr val="005EB8"/>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rgbClr val="005EB8"/>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rgbClr val="005EB8"/>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3" name="Shape 103"/>
        <p:cNvGrpSpPr/>
        <p:nvPr/>
      </p:nvGrpSpPr>
      <p:grpSpPr>
        <a:xfrm>
          <a:off x="0" y="0"/>
          <a:ext cx="0" cy="0"/>
          <a:chOff x="0" y="0"/>
          <a:chExt cx="0" cy="0"/>
        </a:xfrm>
      </p:grpSpPr>
      <p:sp>
        <p:nvSpPr>
          <p:cNvPr id="104" name="Google Shape;104;p28"/>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6192E"/>
              </a:buClr>
              <a:buSzPts val="4400"/>
              <a:buFont typeface="Arial"/>
              <a:buNone/>
              <a:defRPr sz="4400">
                <a:solidFill>
                  <a:srgbClr val="A6192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28"/>
          <p:cNvSpPr txBox="1"/>
          <p:nvPr>
            <p:ph idx="1" type="body"/>
          </p:nvPr>
        </p:nvSpPr>
        <p:spPr>
          <a:xfrm>
            <a:off x="623888" y="4589465"/>
            <a:ext cx="7886700" cy="118517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sz="2400">
                <a:solidFill>
                  <a:schemeClr val="dk1"/>
                </a:solidFill>
                <a:latin typeface="Arial"/>
                <a:ea typeface="Arial"/>
                <a:cs typeface="Arial"/>
                <a:sym typeface="Aria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6" name="Shape 106"/>
        <p:cNvGrpSpPr/>
        <p:nvPr/>
      </p:nvGrpSpPr>
      <p:grpSpPr>
        <a:xfrm>
          <a:off x="0" y="0"/>
          <a:ext cx="0" cy="0"/>
          <a:chOff x="0" y="0"/>
          <a:chExt cx="0" cy="0"/>
        </a:xfrm>
      </p:grpSpPr>
      <p:sp>
        <p:nvSpPr>
          <p:cNvPr id="107" name="Google Shape;107;p2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A6192E"/>
              </a:buClr>
              <a:buSzPts val="4400"/>
              <a:buFont typeface="Arial"/>
              <a:buNone/>
              <a:defRPr>
                <a:solidFill>
                  <a:srgbClr val="A6192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29"/>
          <p:cNvSpPr txBox="1"/>
          <p:nvPr>
            <p:ph idx="1" type="body"/>
          </p:nvPr>
        </p:nvSpPr>
        <p:spPr>
          <a:xfrm>
            <a:off x="628650" y="1825625"/>
            <a:ext cx="3886200" cy="39688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005EB8"/>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rgbClr val="005EB8"/>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rgbClr val="005EB8"/>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rgbClr val="005EB8"/>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rgbClr val="005EB8"/>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29"/>
          <p:cNvSpPr txBox="1"/>
          <p:nvPr>
            <p:ph idx="2" type="body"/>
          </p:nvPr>
        </p:nvSpPr>
        <p:spPr>
          <a:xfrm>
            <a:off x="4629150" y="1825625"/>
            <a:ext cx="3886200" cy="39688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005EB8"/>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rgbClr val="005EB8"/>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rgbClr val="005EB8"/>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rgbClr val="005EB8"/>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rgbClr val="005EB8"/>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0" name="Shape 110"/>
        <p:cNvGrpSpPr/>
        <p:nvPr/>
      </p:nvGrpSpPr>
      <p:grpSpPr>
        <a:xfrm>
          <a:off x="0" y="0"/>
          <a:ext cx="0" cy="0"/>
          <a:chOff x="0" y="0"/>
          <a:chExt cx="0" cy="0"/>
        </a:xfrm>
      </p:grpSpPr>
      <p:sp>
        <p:nvSpPr>
          <p:cNvPr id="111" name="Google Shape;111;p30"/>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A6192E"/>
              </a:buClr>
              <a:buSzPts val="4400"/>
              <a:buFont typeface="Arial"/>
              <a:buNone/>
              <a:defRPr>
                <a:solidFill>
                  <a:srgbClr val="A6192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30"/>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solidFill>
                  <a:srgbClr val="005EB8"/>
                </a:solidFill>
                <a:latin typeface="Arial"/>
                <a:ea typeface="Arial"/>
                <a:cs typeface="Arial"/>
                <a:sym typeface="Arial"/>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3" name="Google Shape;113;p30"/>
          <p:cNvSpPr txBox="1"/>
          <p:nvPr>
            <p:ph idx="2" type="body"/>
          </p:nvPr>
        </p:nvSpPr>
        <p:spPr>
          <a:xfrm>
            <a:off x="629842" y="2505075"/>
            <a:ext cx="3868340" cy="3368951"/>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005EB8"/>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rgbClr val="005EB8"/>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rgbClr val="005EB8"/>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rgbClr val="005EB8"/>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rgbClr val="005EB8"/>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30"/>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solidFill>
                  <a:srgbClr val="005EB8"/>
                </a:solidFill>
                <a:latin typeface="Arial"/>
                <a:ea typeface="Arial"/>
                <a:cs typeface="Arial"/>
                <a:sym typeface="Arial"/>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5" name="Google Shape;115;p30"/>
          <p:cNvSpPr txBox="1"/>
          <p:nvPr>
            <p:ph idx="4" type="body"/>
          </p:nvPr>
        </p:nvSpPr>
        <p:spPr>
          <a:xfrm>
            <a:off x="4629150" y="2505075"/>
            <a:ext cx="3887391" cy="3368951"/>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005EB8"/>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rgbClr val="005EB8"/>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rgbClr val="005EB8"/>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rgbClr val="005EB8"/>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rgbClr val="005EB8"/>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6" name="Shape 116"/>
        <p:cNvGrpSpPr/>
        <p:nvPr/>
      </p:nvGrpSpPr>
      <p:grpSpPr>
        <a:xfrm>
          <a:off x="0" y="0"/>
          <a:ext cx="0" cy="0"/>
          <a:chOff x="0" y="0"/>
          <a:chExt cx="0" cy="0"/>
        </a:xfrm>
      </p:grpSpPr>
      <p:sp>
        <p:nvSpPr>
          <p:cNvPr id="117" name="Google Shape;117;p3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A6192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8" name="Shape 11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A6192E"/>
              </a:buClr>
              <a:buSzPts val="4400"/>
              <a:buFont typeface="Arial"/>
              <a:buNone/>
              <a:defRPr>
                <a:solidFill>
                  <a:srgbClr val="A6192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4"/>
          <p:cNvSpPr txBox="1"/>
          <p:nvPr>
            <p:ph idx="1" type="body"/>
          </p:nvPr>
        </p:nvSpPr>
        <p:spPr>
          <a:xfrm>
            <a:off x="628650" y="1825625"/>
            <a:ext cx="7886700" cy="397882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005EB8"/>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rgbClr val="005EB8"/>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rgbClr val="005EB8"/>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rgbClr val="005EB8"/>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rgbClr val="005EB8"/>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9" name="Shape 119"/>
        <p:cNvGrpSpPr/>
        <p:nvPr/>
      </p:nvGrpSpPr>
      <p:grpSpPr>
        <a:xfrm>
          <a:off x="0" y="0"/>
          <a:ext cx="0" cy="0"/>
          <a:chOff x="0" y="0"/>
          <a:chExt cx="0" cy="0"/>
        </a:xfrm>
      </p:grpSpPr>
      <p:sp>
        <p:nvSpPr>
          <p:cNvPr id="120" name="Google Shape;120;p33"/>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6192E"/>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33"/>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sz="3200"/>
            </a:lvl1pPr>
            <a:lvl2pPr indent="-406400" lvl="1" marL="914400" algn="l">
              <a:lnSpc>
                <a:spcPct val="90000"/>
              </a:lnSpc>
              <a:spcBef>
                <a:spcPts val="500"/>
              </a:spcBef>
              <a:spcAft>
                <a:spcPts val="0"/>
              </a:spcAft>
              <a:buSzPts val="2800"/>
              <a:buChar char="•"/>
              <a:defRPr sz="2800"/>
            </a:lvl2pPr>
            <a:lvl3pPr indent="-381000" lvl="2" marL="1371600" algn="l">
              <a:lnSpc>
                <a:spcPct val="90000"/>
              </a:lnSpc>
              <a:spcBef>
                <a:spcPts val="500"/>
              </a:spcBef>
              <a:spcAft>
                <a:spcPts val="0"/>
              </a:spcAft>
              <a:buSzPts val="2400"/>
              <a:buChar char="•"/>
              <a:defRPr sz="2400"/>
            </a:lvl3pPr>
            <a:lvl4pPr indent="-355600" lvl="3" marL="1828800" algn="l">
              <a:lnSpc>
                <a:spcPct val="90000"/>
              </a:lnSpc>
              <a:spcBef>
                <a:spcPts val="500"/>
              </a:spcBef>
              <a:spcAft>
                <a:spcPts val="0"/>
              </a:spcAft>
              <a:buSzPts val="2000"/>
              <a:buChar char="•"/>
              <a:defRPr sz="2000"/>
            </a:lvl4pPr>
            <a:lvl5pPr indent="-355600" lvl="4" marL="2286000" algn="l">
              <a:lnSpc>
                <a:spcPct val="90000"/>
              </a:lnSpc>
              <a:spcBef>
                <a:spcPts val="500"/>
              </a:spcBef>
              <a:spcAft>
                <a:spcPts val="0"/>
              </a:spcAft>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22" name="Google Shape;122;p33"/>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3" name="Shape 123"/>
        <p:cNvGrpSpPr/>
        <p:nvPr/>
      </p:nvGrpSpPr>
      <p:grpSpPr>
        <a:xfrm>
          <a:off x="0" y="0"/>
          <a:ext cx="0" cy="0"/>
          <a:chOff x="0" y="0"/>
          <a:chExt cx="0" cy="0"/>
        </a:xfrm>
      </p:grpSpPr>
      <p:sp>
        <p:nvSpPr>
          <p:cNvPr id="124" name="Google Shape;124;p34"/>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6192E"/>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34"/>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005EB8"/>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rgbClr val="005EB8"/>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rgbClr val="005EB8"/>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rgbClr val="005EB8"/>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rgbClr val="005EB8"/>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26" name="Google Shape;126;p34"/>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3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A6192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35"/>
          <p:cNvSpPr txBox="1"/>
          <p:nvPr>
            <p:ph idx="1" type="body"/>
          </p:nvPr>
        </p:nvSpPr>
        <p:spPr>
          <a:xfrm rot="5400000">
            <a:off x="2592525" y="-138251"/>
            <a:ext cx="3958949"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0" name="Shape 130"/>
        <p:cNvGrpSpPr/>
        <p:nvPr/>
      </p:nvGrpSpPr>
      <p:grpSpPr>
        <a:xfrm>
          <a:off x="0" y="0"/>
          <a:ext cx="0" cy="0"/>
          <a:chOff x="0" y="0"/>
          <a:chExt cx="0" cy="0"/>
        </a:xfrm>
      </p:grpSpPr>
      <p:sp>
        <p:nvSpPr>
          <p:cNvPr id="131" name="Google Shape;131;p36"/>
          <p:cNvSpPr txBox="1"/>
          <p:nvPr>
            <p:ph type="title"/>
          </p:nvPr>
        </p:nvSpPr>
        <p:spPr>
          <a:xfrm rot="5400000">
            <a:off x="4823174" y="2085626"/>
            <a:ext cx="5412677"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A6192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36"/>
          <p:cNvSpPr txBox="1"/>
          <p:nvPr>
            <p:ph idx="1" type="body"/>
          </p:nvPr>
        </p:nvSpPr>
        <p:spPr>
          <a:xfrm rot="5400000">
            <a:off x="822674" y="171101"/>
            <a:ext cx="5412677"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8" name="Shape 138"/>
        <p:cNvGrpSpPr/>
        <p:nvPr/>
      </p:nvGrpSpPr>
      <p:grpSpPr>
        <a:xfrm>
          <a:off x="0" y="0"/>
          <a:ext cx="0" cy="0"/>
          <a:chOff x="0" y="0"/>
          <a:chExt cx="0" cy="0"/>
        </a:xfrm>
      </p:grpSpPr>
      <p:pic>
        <p:nvPicPr>
          <p:cNvPr id="139" name="Google Shape;139;p38"/>
          <p:cNvPicPr preferRelativeResize="0"/>
          <p:nvPr/>
        </p:nvPicPr>
        <p:blipFill/>
        <p:spPr>
          <a:xfrm>
            <a:off x="0" y="0"/>
            <a:ext cx="9143025" cy="6858000"/>
          </a:xfrm>
          <a:prstGeom prst="rect">
            <a:avLst/>
          </a:prstGeom>
          <a:solidFill>
            <a:srgbClr val="FFFFFF"/>
          </a:solidFill>
          <a:ln>
            <a:noFill/>
          </a:ln>
        </p:spPr>
      </p:pic>
      <p:sp>
        <p:nvSpPr>
          <p:cNvPr id="140" name="Google Shape;140;p38"/>
          <p:cNvSpPr txBox="1"/>
          <p:nvPr>
            <p:ph type="ctrTitle"/>
          </p:nvPr>
        </p:nvSpPr>
        <p:spPr>
          <a:xfrm>
            <a:off x="685800" y="688076"/>
            <a:ext cx="7772400" cy="2387600"/>
          </a:xfrm>
          <a:prstGeom prst="rect">
            <a:avLst/>
          </a:prstGeom>
          <a:noFill/>
          <a:ln>
            <a:noFill/>
          </a:ln>
          <a:effectLst>
            <a:outerShdw blurRad="50800" rotWithShape="0" algn="t" dir="5400000" dist="38100">
              <a:srgbClr val="000000">
                <a:alpha val="40000"/>
              </a:srgbClr>
            </a:outerShdw>
          </a:effectLst>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4400"/>
              <a:buFont typeface="Arial"/>
              <a:buNone/>
              <a:defRPr sz="4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38"/>
          <p:cNvSpPr txBox="1"/>
          <p:nvPr>
            <p:ph idx="1" type="subTitle"/>
          </p:nvPr>
        </p:nvSpPr>
        <p:spPr>
          <a:xfrm>
            <a:off x="1143000" y="3177690"/>
            <a:ext cx="6858000" cy="900388"/>
          </a:xfrm>
          <a:prstGeom prst="rect">
            <a:avLst/>
          </a:prstGeom>
          <a:noFill/>
          <a:ln>
            <a:noFill/>
          </a:ln>
          <a:effectLst>
            <a:outerShdw blurRad="50800" rotWithShape="0" algn="t" dir="5400000" dist="38100">
              <a:srgbClr val="000000">
                <a:alpha val="40000"/>
              </a:srgbClr>
            </a:outerShdw>
          </a:effectLst>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2" name="Shape 142"/>
        <p:cNvGrpSpPr/>
        <p:nvPr/>
      </p:nvGrpSpPr>
      <p:grpSpPr>
        <a:xfrm>
          <a:off x="0" y="0"/>
          <a:ext cx="0" cy="0"/>
          <a:chOff x="0" y="0"/>
          <a:chExt cx="0" cy="0"/>
        </a:xfrm>
      </p:grpSpPr>
      <p:sp>
        <p:nvSpPr>
          <p:cNvPr id="143" name="Google Shape;143;p3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A6192E"/>
              </a:buClr>
              <a:buSzPts val="4400"/>
              <a:buFont typeface="Arial"/>
              <a:buNone/>
              <a:defRPr>
                <a:solidFill>
                  <a:srgbClr val="A6192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39"/>
          <p:cNvSpPr txBox="1"/>
          <p:nvPr>
            <p:ph idx="1" type="body"/>
          </p:nvPr>
        </p:nvSpPr>
        <p:spPr>
          <a:xfrm>
            <a:off x="628650" y="1825625"/>
            <a:ext cx="7886700" cy="397882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005EB8"/>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rgbClr val="005EB8"/>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rgbClr val="005EB8"/>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rgbClr val="005EB8"/>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rgbClr val="005EB8"/>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5" name="Shape 145"/>
        <p:cNvGrpSpPr/>
        <p:nvPr/>
      </p:nvGrpSpPr>
      <p:grpSpPr>
        <a:xfrm>
          <a:off x="0" y="0"/>
          <a:ext cx="0" cy="0"/>
          <a:chOff x="0" y="0"/>
          <a:chExt cx="0" cy="0"/>
        </a:xfrm>
      </p:grpSpPr>
      <p:sp>
        <p:nvSpPr>
          <p:cNvPr id="146" name="Google Shape;146;p40"/>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6192E"/>
              </a:buClr>
              <a:buSzPts val="4400"/>
              <a:buFont typeface="Arial"/>
              <a:buNone/>
              <a:defRPr sz="4400">
                <a:solidFill>
                  <a:srgbClr val="A6192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40"/>
          <p:cNvSpPr txBox="1"/>
          <p:nvPr>
            <p:ph idx="1" type="body"/>
          </p:nvPr>
        </p:nvSpPr>
        <p:spPr>
          <a:xfrm>
            <a:off x="623888" y="4589465"/>
            <a:ext cx="7886700" cy="118517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sz="2400">
                <a:solidFill>
                  <a:schemeClr val="dk1"/>
                </a:solidFill>
                <a:latin typeface="Arial"/>
                <a:ea typeface="Arial"/>
                <a:cs typeface="Arial"/>
                <a:sym typeface="Aria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8" name="Shape 148"/>
        <p:cNvGrpSpPr/>
        <p:nvPr/>
      </p:nvGrpSpPr>
      <p:grpSpPr>
        <a:xfrm>
          <a:off x="0" y="0"/>
          <a:ext cx="0" cy="0"/>
          <a:chOff x="0" y="0"/>
          <a:chExt cx="0" cy="0"/>
        </a:xfrm>
      </p:grpSpPr>
      <p:sp>
        <p:nvSpPr>
          <p:cNvPr id="149" name="Google Shape;149;p4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A6192E"/>
              </a:buClr>
              <a:buSzPts val="4400"/>
              <a:buFont typeface="Arial"/>
              <a:buNone/>
              <a:defRPr>
                <a:solidFill>
                  <a:srgbClr val="A6192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41"/>
          <p:cNvSpPr txBox="1"/>
          <p:nvPr>
            <p:ph idx="1" type="body"/>
          </p:nvPr>
        </p:nvSpPr>
        <p:spPr>
          <a:xfrm>
            <a:off x="628650" y="1825625"/>
            <a:ext cx="3886200" cy="39688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005EB8"/>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rgbClr val="005EB8"/>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rgbClr val="005EB8"/>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rgbClr val="005EB8"/>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rgbClr val="005EB8"/>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41"/>
          <p:cNvSpPr txBox="1"/>
          <p:nvPr>
            <p:ph idx="2" type="body"/>
          </p:nvPr>
        </p:nvSpPr>
        <p:spPr>
          <a:xfrm>
            <a:off x="4629150" y="1825625"/>
            <a:ext cx="3886200" cy="39688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005EB8"/>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rgbClr val="005EB8"/>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rgbClr val="005EB8"/>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rgbClr val="005EB8"/>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rgbClr val="005EB8"/>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2" name="Shape 152"/>
        <p:cNvGrpSpPr/>
        <p:nvPr/>
      </p:nvGrpSpPr>
      <p:grpSpPr>
        <a:xfrm>
          <a:off x="0" y="0"/>
          <a:ext cx="0" cy="0"/>
          <a:chOff x="0" y="0"/>
          <a:chExt cx="0" cy="0"/>
        </a:xfrm>
      </p:grpSpPr>
      <p:sp>
        <p:nvSpPr>
          <p:cNvPr id="153" name="Google Shape;153;p42"/>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A6192E"/>
              </a:buClr>
              <a:buSzPts val="4400"/>
              <a:buFont typeface="Arial"/>
              <a:buNone/>
              <a:defRPr>
                <a:solidFill>
                  <a:srgbClr val="A6192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4" name="Google Shape;154;p42"/>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solidFill>
                  <a:srgbClr val="005EB8"/>
                </a:solidFill>
                <a:latin typeface="Arial"/>
                <a:ea typeface="Arial"/>
                <a:cs typeface="Arial"/>
                <a:sym typeface="Arial"/>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5" name="Google Shape;155;p42"/>
          <p:cNvSpPr txBox="1"/>
          <p:nvPr>
            <p:ph idx="2" type="body"/>
          </p:nvPr>
        </p:nvSpPr>
        <p:spPr>
          <a:xfrm>
            <a:off x="629842" y="2505075"/>
            <a:ext cx="3868340" cy="3368951"/>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005EB8"/>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rgbClr val="005EB8"/>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rgbClr val="005EB8"/>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rgbClr val="005EB8"/>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rgbClr val="005EB8"/>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42"/>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solidFill>
                  <a:srgbClr val="005EB8"/>
                </a:solidFill>
                <a:latin typeface="Arial"/>
                <a:ea typeface="Arial"/>
                <a:cs typeface="Arial"/>
                <a:sym typeface="Arial"/>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7" name="Google Shape;157;p42"/>
          <p:cNvSpPr txBox="1"/>
          <p:nvPr>
            <p:ph idx="4" type="body"/>
          </p:nvPr>
        </p:nvSpPr>
        <p:spPr>
          <a:xfrm>
            <a:off x="4629150" y="2505075"/>
            <a:ext cx="3887391" cy="3368951"/>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005EB8"/>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rgbClr val="005EB8"/>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rgbClr val="005EB8"/>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rgbClr val="005EB8"/>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rgbClr val="005EB8"/>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8" name="Shape 158"/>
        <p:cNvGrpSpPr/>
        <p:nvPr/>
      </p:nvGrpSpPr>
      <p:grpSpPr>
        <a:xfrm>
          <a:off x="0" y="0"/>
          <a:ext cx="0" cy="0"/>
          <a:chOff x="0" y="0"/>
          <a:chExt cx="0" cy="0"/>
        </a:xfrm>
      </p:grpSpPr>
      <p:sp>
        <p:nvSpPr>
          <p:cNvPr id="159" name="Google Shape;159;p4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A6192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5"/>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6192E"/>
              </a:buClr>
              <a:buSzPts val="4400"/>
              <a:buFont typeface="Arial"/>
              <a:buNone/>
              <a:defRPr sz="4400">
                <a:solidFill>
                  <a:srgbClr val="A6192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
          <p:cNvSpPr txBox="1"/>
          <p:nvPr>
            <p:ph idx="1" type="body"/>
          </p:nvPr>
        </p:nvSpPr>
        <p:spPr>
          <a:xfrm>
            <a:off x="623888" y="4589465"/>
            <a:ext cx="7886700" cy="118517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sz="2400">
                <a:solidFill>
                  <a:schemeClr val="dk1"/>
                </a:solidFill>
                <a:latin typeface="Arial"/>
                <a:ea typeface="Arial"/>
                <a:cs typeface="Arial"/>
                <a:sym typeface="Aria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0" name="Shape 160"/>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1" name="Shape 161"/>
        <p:cNvGrpSpPr/>
        <p:nvPr/>
      </p:nvGrpSpPr>
      <p:grpSpPr>
        <a:xfrm>
          <a:off x="0" y="0"/>
          <a:ext cx="0" cy="0"/>
          <a:chOff x="0" y="0"/>
          <a:chExt cx="0" cy="0"/>
        </a:xfrm>
      </p:grpSpPr>
      <p:sp>
        <p:nvSpPr>
          <p:cNvPr id="162" name="Google Shape;162;p45"/>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6192E"/>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3" name="Google Shape;163;p45"/>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sz="3200"/>
            </a:lvl1pPr>
            <a:lvl2pPr indent="-406400" lvl="1" marL="914400" algn="l">
              <a:lnSpc>
                <a:spcPct val="90000"/>
              </a:lnSpc>
              <a:spcBef>
                <a:spcPts val="500"/>
              </a:spcBef>
              <a:spcAft>
                <a:spcPts val="0"/>
              </a:spcAft>
              <a:buSzPts val="2800"/>
              <a:buChar char="•"/>
              <a:defRPr sz="2800"/>
            </a:lvl2pPr>
            <a:lvl3pPr indent="-381000" lvl="2" marL="1371600" algn="l">
              <a:lnSpc>
                <a:spcPct val="90000"/>
              </a:lnSpc>
              <a:spcBef>
                <a:spcPts val="500"/>
              </a:spcBef>
              <a:spcAft>
                <a:spcPts val="0"/>
              </a:spcAft>
              <a:buSzPts val="2400"/>
              <a:buChar char="•"/>
              <a:defRPr sz="2400"/>
            </a:lvl3pPr>
            <a:lvl4pPr indent="-355600" lvl="3" marL="1828800" algn="l">
              <a:lnSpc>
                <a:spcPct val="90000"/>
              </a:lnSpc>
              <a:spcBef>
                <a:spcPts val="500"/>
              </a:spcBef>
              <a:spcAft>
                <a:spcPts val="0"/>
              </a:spcAft>
              <a:buSzPts val="2000"/>
              <a:buChar char="•"/>
              <a:defRPr sz="2000"/>
            </a:lvl4pPr>
            <a:lvl5pPr indent="-355600" lvl="4" marL="2286000" algn="l">
              <a:lnSpc>
                <a:spcPct val="90000"/>
              </a:lnSpc>
              <a:spcBef>
                <a:spcPts val="500"/>
              </a:spcBef>
              <a:spcAft>
                <a:spcPts val="0"/>
              </a:spcAft>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64" name="Google Shape;164;p45"/>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5" name="Shape 165"/>
        <p:cNvGrpSpPr/>
        <p:nvPr/>
      </p:nvGrpSpPr>
      <p:grpSpPr>
        <a:xfrm>
          <a:off x="0" y="0"/>
          <a:ext cx="0" cy="0"/>
          <a:chOff x="0" y="0"/>
          <a:chExt cx="0" cy="0"/>
        </a:xfrm>
      </p:grpSpPr>
      <p:sp>
        <p:nvSpPr>
          <p:cNvPr id="166" name="Google Shape;166;p46"/>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6192E"/>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46"/>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005EB8"/>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rgbClr val="005EB8"/>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rgbClr val="005EB8"/>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rgbClr val="005EB8"/>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rgbClr val="005EB8"/>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68" name="Google Shape;168;p46"/>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9" name="Shape 169"/>
        <p:cNvGrpSpPr/>
        <p:nvPr/>
      </p:nvGrpSpPr>
      <p:grpSpPr>
        <a:xfrm>
          <a:off x="0" y="0"/>
          <a:ext cx="0" cy="0"/>
          <a:chOff x="0" y="0"/>
          <a:chExt cx="0" cy="0"/>
        </a:xfrm>
      </p:grpSpPr>
      <p:sp>
        <p:nvSpPr>
          <p:cNvPr id="170" name="Google Shape;170;p4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A6192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p47"/>
          <p:cNvSpPr txBox="1"/>
          <p:nvPr>
            <p:ph idx="1" type="body"/>
          </p:nvPr>
        </p:nvSpPr>
        <p:spPr>
          <a:xfrm rot="5400000">
            <a:off x="2592525" y="-138251"/>
            <a:ext cx="3958949"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2" name="Shape 172"/>
        <p:cNvGrpSpPr/>
        <p:nvPr/>
      </p:nvGrpSpPr>
      <p:grpSpPr>
        <a:xfrm>
          <a:off x="0" y="0"/>
          <a:ext cx="0" cy="0"/>
          <a:chOff x="0" y="0"/>
          <a:chExt cx="0" cy="0"/>
        </a:xfrm>
      </p:grpSpPr>
      <p:sp>
        <p:nvSpPr>
          <p:cNvPr id="173" name="Google Shape;173;p48"/>
          <p:cNvSpPr txBox="1"/>
          <p:nvPr>
            <p:ph type="title"/>
          </p:nvPr>
        </p:nvSpPr>
        <p:spPr>
          <a:xfrm rot="5400000">
            <a:off x="4823174" y="2085626"/>
            <a:ext cx="5412677"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A6192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4" name="Google Shape;174;p48"/>
          <p:cNvSpPr txBox="1"/>
          <p:nvPr>
            <p:ph idx="1" type="body"/>
          </p:nvPr>
        </p:nvSpPr>
        <p:spPr>
          <a:xfrm rot="5400000">
            <a:off x="822674" y="171101"/>
            <a:ext cx="5412677"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 name="Shape 24"/>
        <p:cNvGrpSpPr/>
        <p:nvPr/>
      </p:nvGrpSpPr>
      <p:grpSpPr>
        <a:xfrm>
          <a:off x="0" y="0"/>
          <a:ext cx="0" cy="0"/>
          <a:chOff x="0" y="0"/>
          <a:chExt cx="0" cy="0"/>
        </a:xfrm>
      </p:grpSpPr>
      <p:sp>
        <p:nvSpPr>
          <p:cNvPr id="25" name="Google Shape;25;p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A6192E"/>
              </a:buClr>
              <a:buSzPts val="4400"/>
              <a:buFont typeface="Arial"/>
              <a:buNone/>
              <a:defRPr>
                <a:solidFill>
                  <a:srgbClr val="A6192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6"/>
          <p:cNvSpPr txBox="1"/>
          <p:nvPr>
            <p:ph idx="1" type="body"/>
          </p:nvPr>
        </p:nvSpPr>
        <p:spPr>
          <a:xfrm>
            <a:off x="628650" y="1825625"/>
            <a:ext cx="3886200" cy="39688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005EB8"/>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rgbClr val="005EB8"/>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rgbClr val="005EB8"/>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rgbClr val="005EB8"/>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rgbClr val="005EB8"/>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6"/>
          <p:cNvSpPr txBox="1"/>
          <p:nvPr>
            <p:ph idx="2" type="body"/>
          </p:nvPr>
        </p:nvSpPr>
        <p:spPr>
          <a:xfrm>
            <a:off x="4629150" y="1825625"/>
            <a:ext cx="3886200" cy="39688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005EB8"/>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rgbClr val="005EB8"/>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rgbClr val="005EB8"/>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rgbClr val="005EB8"/>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rgbClr val="005EB8"/>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8" name="Shape 28"/>
        <p:cNvGrpSpPr/>
        <p:nvPr/>
      </p:nvGrpSpPr>
      <p:grpSpPr>
        <a:xfrm>
          <a:off x="0" y="0"/>
          <a:ext cx="0" cy="0"/>
          <a:chOff x="0" y="0"/>
          <a:chExt cx="0" cy="0"/>
        </a:xfrm>
      </p:grpSpPr>
      <p:sp>
        <p:nvSpPr>
          <p:cNvPr id="29" name="Google Shape;29;p7"/>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A6192E"/>
              </a:buClr>
              <a:buSzPts val="4400"/>
              <a:buFont typeface="Arial"/>
              <a:buNone/>
              <a:defRPr>
                <a:solidFill>
                  <a:srgbClr val="A6192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7"/>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solidFill>
                  <a:srgbClr val="005EB8"/>
                </a:solidFill>
                <a:latin typeface="Arial"/>
                <a:ea typeface="Arial"/>
                <a:cs typeface="Arial"/>
                <a:sym typeface="Arial"/>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1" name="Google Shape;31;p7"/>
          <p:cNvSpPr txBox="1"/>
          <p:nvPr>
            <p:ph idx="2" type="body"/>
          </p:nvPr>
        </p:nvSpPr>
        <p:spPr>
          <a:xfrm>
            <a:off x="629842" y="2505075"/>
            <a:ext cx="3868340" cy="3368951"/>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005EB8"/>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rgbClr val="005EB8"/>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rgbClr val="005EB8"/>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rgbClr val="005EB8"/>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rgbClr val="005EB8"/>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7"/>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solidFill>
                  <a:srgbClr val="005EB8"/>
                </a:solidFill>
                <a:latin typeface="Arial"/>
                <a:ea typeface="Arial"/>
                <a:cs typeface="Arial"/>
                <a:sym typeface="Arial"/>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3" name="Google Shape;33;p7"/>
          <p:cNvSpPr txBox="1"/>
          <p:nvPr>
            <p:ph idx="4" type="body"/>
          </p:nvPr>
        </p:nvSpPr>
        <p:spPr>
          <a:xfrm>
            <a:off x="4629150" y="2505075"/>
            <a:ext cx="3887391" cy="3368951"/>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005EB8"/>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rgbClr val="005EB8"/>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rgbClr val="005EB8"/>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rgbClr val="005EB8"/>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rgbClr val="005EB8"/>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A6192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6" name="Shape 36"/>
        <p:cNvGrpSpPr/>
        <p:nvPr/>
      </p:nvGrpSpPr>
      <p:grpSpPr>
        <a:xfrm>
          <a:off x="0" y="0"/>
          <a:ext cx="0" cy="0"/>
          <a:chOff x="0" y="0"/>
          <a:chExt cx="0" cy="0"/>
        </a:xfrm>
      </p:grpSpPr>
      <p:sp>
        <p:nvSpPr>
          <p:cNvPr id="37" name="Google Shape;37;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6192E"/>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sz="3200"/>
            </a:lvl1pPr>
            <a:lvl2pPr indent="-406400" lvl="1" marL="914400" algn="l">
              <a:lnSpc>
                <a:spcPct val="90000"/>
              </a:lnSpc>
              <a:spcBef>
                <a:spcPts val="500"/>
              </a:spcBef>
              <a:spcAft>
                <a:spcPts val="0"/>
              </a:spcAft>
              <a:buSzPts val="2800"/>
              <a:buChar char="•"/>
              <a:defRPr sz="2800"/>
            </a:lvl2pPr>
            <a:lvl3pPr indent="-381000" lvl="2" marL="1371600" algn="l">
              <a:lnSpc>
                <a:spcPct val="90000"/>
              </a:lnSpc>
              <a:spcBef>
                <a:spcPts val="500"/>
              </a:spcBef>
              <a:spcAft>
                <a:spcPts val="0"/>
              </a:spcAft>
              <a:buSzPts val="2400"/>
              <a:buChar char="•"/>
              <a:defRPr sz="2400"/>
            </a:lvl3pPr>
            <a:lvl4pPr indent="-355600" lvl="3" marL="1828800" algn="l">
              <a:lnSpc>
                <a:spcPct val="90000"/>
              </a:lnSpc>
              <a:spcBef>
                <a:spcPts val="500"/>
              </a:spcBef>
              <a:spcAft>
                <a:spcPts val="0"/>
              </a:spcAft>
              <a:buSzPts val="2000"/>
              <a:buChar char="•"/>
              <a:defRPr sz="2000"/>
            </a:lvl4pPr>
            <a:lvl5pPr indent="-355600" lvl="4" marL="2286000" algn="l">
              <a:lnSpc>
                <a:spcPct val="90000"/>
              </a:lnSpc>
              <a:spcBef>
                <a:spcPts val="500"/>
              </a:spcBef>
              <a:spcAft>
                <a:spcPts val="0"/>
              </a:spcAft>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9" name="Google Shape;39;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0" name="Shape 40"/>
        <p:cNvGrpSpPr/>
        <p:nvPr/>
      </p:nvGrpSpPr>
      <p:grpSpPr>
        <a:xfrm>
          <a:off x="0" y="0"/>
          <a:ext cx="0" cy="0"/>
          <a:chOff x="0" y="0"/>
          <a:chExt cx="0" cy="0"/>
        </a:xfrm>
      </p:grpSpPr>
      <p:sp>
        <p:nvSpPr>
          <p:cNvPr id="41" name="Google Shape;41;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6192E"/>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005EB8"/>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rgbClr val="005EB8"/>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rgbClr val="005EB8"/>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rgbClr val="005EB8"/>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rgbClr val="005EB8"/>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3" name="Google Shape;43;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4.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1.xml"/><Relationship Id="rId12" Type="http://schemas.openxmlformats.org/officeDocument/2006/relationships/slideLayout" Target="../slideLayouts/slideLayout22.xml"/><Relationship Id="rId1" Type="http://schemas.openxmlformats.org/officeDocument/2006/relationships/image" Target="../media/image13.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1.xml"/><Relationship Id="rId10" Type="http://schemas.openxmlformats.org/officeDocument/2006/relationships/slideLayout" Target="../slideLayouts/slideLayout30.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 Type="http://schemas.openxmlformats.org/officeDocument/2006/relationships/image" Target="../media/image14.png"/><Relationship Id="rId2" Type="http://schemas.openxmlformats.org/officeDocument/2006/relationships/image" Target="../media/image16.png"/><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5.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2.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blip>
          <a:srcRect b="0" l="0" r="0" t="0"/>
          <a:stretch/>
        </p:blipFill>
        <p:spPr>
          <a:xfrm>
            <a:off x="0" y="0"/>
            <a:ext cx="9143024" cy="6858000"/>
          </a:xfrm>
          <a:prstGeom prst="rect">
            <a:avLst/>
          </a:prstGeom>
          <a:noFill/>
          <a:ln>
            <a:noFill/>
          </a:ln>
        </p:spPr>
      </p:pic>
      <p:sp>
        <p:nvSpPr>
          <p:cNvPr id="11" name="Google Shape;11;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A6192E"/>
              </a:buClr>
              <a:buSzPts val="4400"/>
              <a:buFont typeface="Arial"/>
              <a:buNone/>
              <a:defRPr b="0" i="0" sz="4400" u="none" cap="none" strike="noStrike">
                <a:solidFill>
                  <a:srgbClr val="A6192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628650" y="1825625"/>
            <a:ext cx="7886700" cy="3958949"/>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005EB8"/>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rgbClr val="005EB8"/>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rgbClr val="005EB8"/>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rgbClr val="005EB8"/>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rgbClr val="005EB8"/>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1">
            <a:alphaModFix/>
          </a:blip>
          <a:srcRect b="0" l="0" r="0" t="0"/>
          <a:stretch/>
        </p:blipFill>
        <p:spPr>
          <a:xfrm>
            <a:off x="977" y="10048"/>
            <a:ext cx="9143022" cy="6857998"/>
          </a:xfrm>
          <a:prstGeom prst="rect">
            <a:avLst/>
          </a:prstGeom>
          <a:noFill/>
          <a:ln>
            <a:noFill/>
          </a:ln>
        </p:spPr>
      </p:pic>
      <p:sp>
        <p:nvSpPr>
          <p:cNvPr id="52" name="Google Shape;52;p1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A6192E"/>
              </a:buClr>
              <a:buSzPts val="4400"/>
              <a:buFont typeface="Arial"/>
              <a:buNone/>
              <a:defRPr b="0" i="0" sz="4400" u="none" cap="none" strike="noStrike">
                <a:solidFill>
                  <a:srgbClr val="A6192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 name="Google Shape;53;p13"/>
          <p:cNvSpPr txBox="1"/>
          <p:nvPr>
            <p:ph idx="1" type="body"/>
          </p:nvPr>
        </p:nvSpPr>
        <p:spPr>
          <a:xfrm>
            <a:off x="628650" y="1825625"/>
            <a:ext cx="7886700" cy="3958949"/>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005EB8"/>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rgbClr val="005EB8"/>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rgbClr val="005EB8"/>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rgbClr val="005EB8"/>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rgbClr val="005EB8"/>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 name="Shape 91"/>
        <p:cNvGrpSpPr/>
        <p:nvPr/>
      </p:nvGrpSpPr>
      <p:grpSpPr>
        <a:xfrm>
          <a:off x="0" y="0"/>
          <a:ext cx="0" cy="0"/>
          <a:chOff x="0" y="0"/>
          <a:chExt cx="0" cy="0"/>
        </a:xfrm>
      </p:grpSpPr>
      <p:pic>
        <p:nvPicPr>
          <p:cNvPr id="92" name="Google Shape;92;p25"/>
          <p:cNvPicPr preferRelativeResize="0"/>
          <p:nvPr/>
        </p:nvPicPr>
        <p:blipFill rotWithShape="1">
          <a:blip r:embed="rId1">
            <a:alphaModFix/>
          </a:blip>
          <a:srcRect b="0" l="0" r="0" t="0"/>
          <a:stretch/>
        </p:blipFill>
        <p:spPr>
          <a:xfrm>
            <a:off x="0" y="1"/>
            <a:ext cx="9143024" cy="6857999"/>
          </a:xfrm>
          <a:prstGeom prst="rect">
            <a:avLst/>
          </a:prstGeom>
          <a:noFill/>
          <a:ln>
            <a:noFill/>
          </a:ln>
        </p:spPr>
      </p:pic>
      <p:pic>
        <p:nvPicPr>
          <p:cNvPr id="93" name="Google Shape;93;p25"/>
          <p:cNvPicPr preferRelativeResize="0"/>
          <p:nvPr/>
        </p:nvPicPr>
        <p:blipFill rotWithShape="1">
          <a:blip r:embed="rId2">
            <a:alphaModFix/>
          </a:blip>
          <a:srcRect b="0" l="0" r="0" t="0"/>
          <a:stretch/>
        </p:blipFill>
        <p:spPr>
          <a:xfrm>
            <a:off x="0" y="0"/>
            <a:ext cx="9143023" cy="6857999"/>
          </a:xfrm>
          <a:prstGeom prst="rect">
            <a:avLst/>
          </a:prstGeom>
          <a:noFill/>
          <a:ln>
            <a:noFill/>
          </a:ln>
        </p:spPr>
      </p:pic>
      <p:sp>
        <p:nvSpPr>
          <p:cNvPr id="94" name="Google Shape;94;p2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A6192E"/>
              </a:buClr>
              <a:buSzPts val="4400"/>
              <a:buFont typeface="Arial"/>
              <a:buNone/>
              <a:defRPr b="0" i="0" sz="4400" u="none" cap="none" strike="noStrike">
                <a:solidFill>
                  <a:srgbClr val="A6192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5" name="Google Shape;95;p25"/>
          <p:cNvSpPr txBox="1"/>
          <p:nvPr>
            <p:ph idx="1" type="body"/>
          </p:nvPr>
        </p:nvSpPr>
        <p:spPr>
          <a:xfrm>
            <a:off x="628650" y="1825625"/>
            <a:ext cx="7886700" cy="3958949"/>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005EB8"/>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rgbClr val="005EB8"/>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rgbClr val="005EB8"/>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rgbClr val="005EB8"/>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rgbClr val="005EB8"/>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pic>
        <p:nvPicPr>
          <p:cNvPr id="134" name="Google Shape;134;p37"/>
          <p:cNvPicPr preferRelativeResize="0"/>
          <p:nvPr/>
        </p:nvPicPr>
        <p:blipFill rotWithShape="1">
          <a:blip r:embed="rId1">
            <a:alphaModFix/>
          </a:blip>
          <a:srcRect b="0" l="0" r="0" t="0"/>
          <a:stretch/>
        </p:blipFill>
        <p:spPr>
          <a:xfrm>
            <a:off x="0" y="1"/>
            <a:ext cx="9143024" cy="6857999"/>
          </a:xfrm>
          <a:prstGeom prst="rect">
            <a:avLst/>
          </a:prstGeom>
          <a:noFill/>
          <a:ln>
            <a:noFill/>
          </a:ln>
        </p:spPr>
      </p:pic>
      <p:pic>
        <p:nvPicPr>
          <p:cNvPr id="135" name="Google Shape;135;p37"/>
          <p:cNvPicPr preferRelativeResize="0"/>
          <p:nvPr/>
        </p:nvPicPr>
        <p:blipFill rotWithShape="1">
          <a:blip r:embed="rId2">
            <a:alphaModFix/>
          </a:blip>
          <a:srcRect b="0" l="0" r="0" t="0"/>
          <a:stretch/>
        </p:blipFill>
        <p:spPr>
          <a:xfrm>
            <a:off x="0" y="0"/>
            <a:ext cx="9143023" cy="6857999"/>
          </a:xfrm>
          <a:prstGeom prst="rect">
            <a:avLst/>
          </a:prstGeom>
          <a:noFill/>
          <a:ln>
            <a:noFill/>
          </a:ln>
        </p:spPr>
      </p:pic>
      <p:sp>
        <p:nvSpPr>
          <p:cNvPr id="136" name="Google Shape;136;p3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A6192E"/>
              </a:buClr>
              <a:buSzPts val="4400"/>
              <a:buFont typeface="Arial"/>
              <a:buNone/>
              <a:defRPr b="0" i="0" sz="4400" u="none" cap="none" strike="noStrike">
                <a:solidFill>
                  <a:srgbClr val="A6192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7" name="Google Shape;137;p37"/>
          <p:cNvSpPr txBox="1"/>
          <p:nvPr>
            <p:ph idx="1" type="body"/>
          </p:nvPr>
        </p:nvSpPr>
        <p:spPr>
          <a:xfrm>
            <a:off x="628650" y="1825625"/>
            <a:ext cx="7886700" cy="3958949"/>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005EB8"/>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rgbClr val="005EB8"/>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rgbClr val="005EB8"/>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rgbClr val="005EB8"/>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rgbClr val="005EB8"/>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49"/>
          <p:cNvSpPr txBox="1"/>
          <p:nvPr>
            <p:ph type="ctrTitle"/>
          </p:nvPr>
        </p:nvSpPr>
        <p:spPr>
          <a:xfrm>
            <a:off x="685800" y="2305120"/>
            <a:ext cx="6192078"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5EB8"/>
              </a:buClr>
              <a:buSzPts val="4400"/>
              <a:buFont typeface="Arial"/>
              <a:buNone/>
            </a:pPr>
            <a:r>
              <a:rPr lang="en-US"/>
              <a:t>AACRAO-AICE SURVEY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58"/>
          <p:cNvPicPr preferRelativeResize="0"/>
          <p:nvPr/>
        </p:nvPicPr>
        <p:blipFill rotWithShape="1">
          <a:blip r:embed="rId3">
            <a:alphaModFix/>
          </a:blip>
          <a:srcRect b="0" l="0" r="0" t="0"/>
          <a:stretch/>
        </p:blipFill>
        <p:spPr>
          <a:xfrm>
            <a:off x="348042" y="1222463"/>
            <a:ext cx="8748508" cy="4764978"/>
          </a:xfrm>
          <a:prstGeom prst="rect">
            <a:avLst/>
          </a:prstGeom>
          <a:noFill/>
          <a:ln>
            <a:noFill/>
          </a:ln>
        </p:spPr>
      </p:pic>
      <p:sp>
        <p:nvSpPr>
          <p:cNvPr id="237" name="Google Shape;237;p58"/>
          <p:cNvSpPr/>
          <p:nvPr/>
        </p:nvSpPr>
        <p:spPr>
          <a:xfrm>
            <a:off x="394570" y="225406"/>
            <a:ext cx="8505172"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D5D5D"/>
                </a:solidFill>
                <a:latin typeface="Arial"/>
                <a:ea typeface="Arial"/>
                <a:cs typeface="Arial"/>
                <a:sym typeface="Arial"/>
              </a:rPr>
              <a:t>Q8 - From countries where undergraduate programs have multiple stages during the degree conferral processes, does your institution require that the entire degree conferral process be completed for graduate admissions eligibility or will you consider completed undergraduate academic requirements (such as coursework, thesis, etc.) as sufficient for eligibility?</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5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A6192E"/>
              </a:buClr>
              <a:buSzPts val="4400"/>
              <a:buFont typeface="Arial"/>
              <a:buNone/>
            </a:pPr>
            <a:r>
              <a:rPr lang="en-US"/>
              <a:t>SURVEY RESPONDENTS</a:t>
            </a:r>
            <a:endParaRPr/>
          </a:p>
        </p:txBody>
      </p:sp>
      <p:pic>
        <p:nvPicPr>
          <p:cNvPr id="185" name="Google Shape;185;p50"/>
          <p:cNvPicPr preferRelativeResize="0"/>
          <p:nvPr/>
        </p:nvPicPr>
        <p:blipFill rotWithShape="1">
          <a:blip r:embed="rId3">
            <a:alphaModFix/>
          </a:blip>
          <a:srcRect b="0" l="0" r="0" t="0"/>
          <a:stretch/>
        </p:blipFill>
        <p:spPr>
          <a:xfrm>
            <a:off x="1141605" y="2975811"/>
            <a:ext cx="3591831" cy="2853347"/>
          </a:xfrm>
          <a:prstGeom prst="rect">
            <a:avLst/>
          </a:prstGeom>
          <a:noFill/>
          <a:ln>
            <a:noFill/>
          </a:ln>
        </p:spPr>
      </p:pic>
      <p:pic>
        <p:nvPicPr>
          <p:cNvPr id="186" name="Google Shape;186;p50"/>
          <p:cNvPicPr preferRelativeResize="0"/>
          <p:nvPr/>
        </p:nvPicPr>
        <p:blipFill rotWithShape="1">
          <a:blip r:embed="rId4">
            <a:alphaModFix/>
          </a:blip>
          <a:srcRect b="0" l="0" r="0" t="0"/>
          <a:stretch/>
        </p:blipFill>
        <p:spPr>
          <a:xfrm>
            <a:off x="4733436" y="2975811"/>
            <a:ext cx="3944397" cy="2890680"/>
          </a:xfrm>
          <a:prstGeom prst="rect">
            <a:avLst/>
          </a:prstGeom>
          <a:noFill/>
          <a:ln>
            <a:noFill/>
          </a:ln>
        </p:spPr>
      </p:pic>
      <p:sp>
        <p:nvSpPr>
          <p:cNvPr id="187" name="Google Shape;187;p50"/>
          <p:cNvSpPr txBox="1"/>
          <p:nvPr/>
        </p:nvSpPr>
        <p:spPr>
          <a:xfrm>
            <a:off x="2371137" y="1247690"/>
            <a:ext cx="490994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dk1"/>
                </a:solidFill>
                <a:latin typeface="Calibri"/>
                <a:ea typeface="Calibri"/>
                <a:cs typeface="Calibri"/>
                <a:sym typeface="Calibri"/>
              </a:rPr>
              <a:t>369 INSTITUTIONS RESPONDED </a:t>
            </a:r>
            <a:endParaRPr sz="2400">
              <a:solidFill>
                <a:schemeClr val="dk1"/>
              </a:solidFill>
              <a:latin typeface="Calibri"/>
              <a:ea typeface="Calibri"/>
              <a:cs typeface="Calibri"/>
              <a:sym typeface="Calibri"/>
            </a:endParaRPr>
          </a:p>
        </p:txBody>
      </p:sp>
      <p:sp>
        <p:nvSpPr>
          <p:cNvPr id="188" name="Google Shape;188;p50"/>
          <p:cNvSpPr txBox="1"/>
          <p:nvPr/>
        </p:nvSpPr>
        <p:spPr>
          <a:xfrm>
            <a:off x="2027244" y="2652382"/>
            <a:ext cx="200000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INSTITUTION TYPE</a:t>
            </a:r>
            <a:endParaRPr sz="1800">
              <a:solidFill>
                <a:schemeClr val="dk1"/>
              </a:solidFill>
              <a:latin typeface="Calibri"/>
              <a:ea typeface="Calibri"/>
              <a:cs typeface="Calibri"/>
              <a:sym typeface="Calibri"/>
            </a:endParaRPr>
          </a:p>
        </p:txBody>
      </p:sp>
      <p:sp>
        <p:nvSpPr>
          <p:cNvPr id="189" name="Google Shape;189;p50"/>
          <p:cNvSpPr txBox="1"/>
          <p:nvPr/>
        </p:nvSpPr>
        <p:spPr>
          <a:xfrm>
            <a:off x="5771095" y="2620116"/>
            <a:ext cx="255417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INSTITUTION CONTROL</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51"/>
          <p:cNvPicPr preferRelativeResize="0"/>
          <p:nvPr/>
        </p:nvPicPr>
        <p:blipFill rotWithShape="1">
          <a:blip r:embed="rId3">
            <a:alphaModFix/>
          </a:blip>
          <a:srcRect b="0" l="0" r="0" t="0"/>
          <a:stretch/>
        </p:blipFill>
        <p:spPr>
          <a:xfrm>
            <a:off x="111683" y="1222467"/>
            <a:ext cx="8965949" cy="4507471"/>
          </a:xfrm>
          <a:prstGeom prst="rect">
            <a:avLst/>
          </a:prstGeom>
          <a:noFill/>
          <a:ln>
            <a:noFill/>
          </a:ln>
        </p:spPr>
      </p:pic>
      <p:sp>
        <p:nvSpPr>
          <p:cNvPr id="195" name="Google Shape;195;p51"/>
          <p:cNvSpPr txBox="1"/>
          <p:nvPr/>
        </p:nvSpPr>
        <p:spPr>
          <a:xfrm>
            <a:off x="3352040" y="611766"/>
            <a:ext cx="262481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INSTITUTION SIZE</a:t>
            </a:r>
            <a:endParaRPr sz="24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52"/>
          <p:cNvSpPr txBox="1"/>
          <p:nvPr>
            <p:ph idx="4294967295" type="body"/>
          </p:nvPr>
        </p:nvSpPr>
        <p:spPr>
          <a:xfrm>
            <a:off x="179407" y="151606"/>
            <a:ext cx="8686801" cy="134731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rPr lang="en-US" sz="2400"/>
              <a:t>Q1 - Does your institution require completed undergraduate programs to be at least four years in duration for admissions eligibility into your graduate programs?</a:t>
            </a:r>
            <a:endParaRPr sz="2400"/>
          </a:p>
        </p:txBody>
      </p:sp>
      <p:pic>
        <p:nvPicPr>
          <p:cNvPr id="201" name="Google Shape;201;p52"/>
          <p:cNvPicPr preferRelativeResize="0"/>
          <p:nvPr/>
        </p:nvPicPr>
        <p:blipFill rotWithShape="1">
          <a:blip r:embed="rId3">
            <a:alphaModFix/>
          </a:blip>
          <a:srcRect b="0" l="0" r="0" t="0"/>
          <a:stretch/>
        </p:blipFill>
        <p:spPr>
          <a:xfrm>
            <a:off x="1236108" y="1209738"/>
            <a:ext cx="6661333" cy="48463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53"/>
          <p:cNvSpPr/>
          <p:nvPr/>
        </p:nvSpPr>
        <p:spPr>
          <a:xfrm>
            <a:off x="475367" y="146971"/>
            <a:ext cx="8323462"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D5D5D"/>
                </a:solidFill>
                <a:latin typeface="Arial"/>
                <a:ea typeface="Arial"/>
                <a:cs typeface="Arial"/>
                <a:sym typeface="Arial"/>
              </a:rPr>
              <a:t>Q2 - If your institution ever considers 3-year bachelor's programs as eligible for graduate admissions, please select the type of 3-year programs below that you believe to be eligible:</a:t>
            </a:r>
            <a:endParaRPr sz="1800">
              <a:solidFill>
                <a:schemeClr val="dk1"/>
              </a:solidFill>
              <a:latin typeface="Calibri"/>
              <a:ea typeface="Calibri"/>
              <a:cs typeface="Calibri"/>
              <a:sym typeface="Calibri"/>
            </a:endParaRPr>
          </a:p>
        </p:txBody>
      </p:sp>
      <p:pic>
        <p:nvPicPr>
          <p:cNvPr id="207" name="Google Shape;207;p53"/>
          <p:cNvPicPr preferRelativeResize="0"/>
          <p:nvPr/>
        </p:nvPicPr>
        <p:blipFill rotWithShape="1">
          <a:blip r:embed="rId3">
            <a:alphaModFix/>
          </a:blip>
          <a:srcRect b="0" l="0" r="0" t="0"/>
          <a:stretch/>
        </p:blipFill>
        <p:spPr>
          <a:xfrm>
            <a:off x="2332141" y="339935"/>
            <a:ext cx="4430080" cy="641511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54"/>
          <p:cNvPicPr preferRelativeResize="0"/>
          <p:nvPr/>
        </p:nvPicPr>
        <p:blipFill rotWithShape="1">
          <a:blip r:embed="rId3">
            <a:alphaModFix/>
          </a:blip>
          <a:srcRect b="0" l="0" r="0" t="0"/>
          <a:stretch/>
        </p:blipFill>
        <p:spPr>
          <a:xfrm>
            <a:off x="1048730" y="657260"/>
            <a:ext cx="6766560" cy="5346894"/>
          </a:xfrm>
          <a:prstGeom prst="rect">
            <a:avLst/>
          </a:prstGeom>
          <a:noFill/>
          <a:ln>
            <a:noFill/>
          </a:ln>
        </p:spPr>
      </p:pic>
      <p:sp>
        <p:nvSpPr>
          <p:cNvPr id="213" name="Google Shape;213;p54"/>
          <p:cNvSpPr/>
          <p:nvPr/>
        </p:nvSpPr>
        <p:spPr>
          <a:xfrm>
            <a:off x="515073" y="195595"/>
            <a:ext cx="8183301"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D5D5D"/>
                </a:solidFill>
                <a:latin typeface="Arial"/>
                <a:ea typeface="Arial"/>
                <a:cs typeface="Arial"/>
                <a:sym typeface="Arial"/>
              </a:rPr>
              <a:t>Q3 - For graduate admissions eligibility, does your institution require that completed undergraduate programs include specific General Education coursework?</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55"/>
          <p:cNvSpPr/>
          <p:nvPr/>
        </p:nvSpPr>
        <p:spPr>
          <a:xfrm>
            <a:off x="311865" y="212804"/>
            <a:ext cx="8553576"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D5D5D"/>
                </a:solidFill>
                <a:latin typeface="Arial"/>
                <a:ea typeface="Arial"/>
                <a:cs typeface="Arial"/>
                <a:sym typeface="Arial"/>
              </a:rPr>
              <a:t>Q4 - For graduate admissions eligibility, does your institution require that completed undergraduate programs include Major-specific coursework?</a:t>
            </a:r>
            <a:endParaRPr sz="1800">
              <a:solidFill>
                <a:schemeClr val="dk1"/>
              </a:solidFill>
              <a:latin typeface="Calibri"/>
              <a:ea typeface="Calibri"/>
              <a:cs typeface="Calibri"/>
              <a:sym typeface="Calibri"/>
            </a:endParaRPr>
          </a:p>
        </p:txBody>
      </p:sp>
      <p:pic>
        <p:nvPicPr>
          <p:cNvPr id="219" name="Google Shape;219;p55"/>
          <p:cNvPicPr preferRelativeResize="0"/>
          <p:nvPr/>
        </p:nvPicPr>
        <p:blipFill rotWithShape="1">
          <a:blip r:embed="rId3">
            <a:alphaModFix/>
          </a:blip>
          <a:srcRect b="0" l="0" r="0" t="0"/>
          <a:stretch/>
        </p:blipFill>
        <p:spPr>
          <a:xfrm>
            <a:off x="1303689" y="859135"/>
            <a:ext cx="6309360" cy="515964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56"/>
          <p:cNvSpPr/>
          <p:nvPr/>
        </p:nvSpPr>
        <p:spPr>
          <a:xfrm>
            <a:off x="408754" y="152248"/>
            <a:ext cx="8384019"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D5D5D"/>
                </a:solidFill>
                <a:latin typeface="Arial"/>
                <a:ea typeface="Arial"/>
                <a:cs typeface="Arial"/>
                <a:sym typeface="Arial"/>
              </a:rPr>
              <a:t>Q5 - For graduate </a:t>
            </a:r>
            <a:r>
              <a:rPr lang="en-US" sz="1800">
                <a:solidFill>
                  <a:schemeClr val="dk1"/>
                </a:solidFill>
                <a:latin typeface="Calibri"/>
                <a:ea typeface="Calibri"/>
                <a:cs typeface="Calibri"/>
                <a:sym typeface="Calibri"/>
              </a:rPr>
              <a:t>admissions</a:t>
            </a:r>
            <a:r>
              <a:rPr lang="en-US" sz="1800">
                <a:solidFill>
                  <a:srgbClr val="5D5D5D"/>
                </a:solidFill>
                <a:latin typeface="Arial"/>
                <a:ea typeface="Arial"/>
                <a:cs typeface="Arial"/>
                <a:sym typeface="Arial"/>
              </a:rPr>
              <a:t> eligibility, does your institution require that completed undergraduate programs include specific Elective coursework?</a:t>
            </a:r>
            <a:endParaRPr sz="1800">
              <a:solidFill>
                <a:schemeClr val="dk1"/>
              </a:solidFill>
              <a:latin typeface="Calibri"/>
              <a:ea typeface="Calibri"/>
              <a:cs typeface="Calibri"/>
              <a:sym typeface="Calibri"/>
            </a:endParaRPr>
          </a:p>
        </p:txBody>
      </p:sp>
      <p:pic>
        <p:nvPicPr>
          <p:cNvPr id="225" name="Google Shape;225;p56"/>
          <p:cNvPicPr preferRelativeResize="0"/>
          <p:nvPr/>
        </p:nvPicPr>
        <p:blipFill rotWithShape="1">
          <a:blip r:embed="rId3">
            <a:alphaModFix/>
          </a:blip>
          <a:srcRect b="0" l="0" r="0" t="0"/>
          <a:stretch/>
        </p:blipFill>
        <p:spPr>
          <a:xfrm>
            <a:off x="1152425" y="903110"/>
            <a:ext cx="6648061" cy="513244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57"/>
          <p:cNvSpPr/>
          <p:nvPr/>
        </p:nvSpPr>
        <p:spPr>
          <a:xfrm>
            <a:off x="363255" y="209470"/>
            <a:ext cx="8586592"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D5D5D"/>
                </a:solidFill>
                <a:latin typeface="Arial"/>
                <a:ea typeface="Arial"/>
                <a:cs typeface="Arial"/>
                <a:sym typeface="Arial"/>
              </a:rPr>
              <a:t>Q6 - Does your institution consider how international undergraduate programs provide access to graduate programs in the home country when determining eligibility for admissions to your graduate programs?</a:t>
            </a:r>
            <a:endParaRPr sz="1800">
              <a:solidFill>
                <a:schemeClr val="dk1"/>
              </a:solidFill>
              <a:latin typeface="Calibri"/>
              <a:ea typeface="Calibri"/>
              <a:cs typeface="Calibri"/>
              <a:sym typeface="Calibri"/>
            </a:endParaRPr>
          </a:p>
        </p:txBody>
      </p:sp>
      <p:pic>
        <p:nvPicPr>
          <p:cNvPr id="231" name="Google Shape;231;p57"/>
          <p:cNvPicPr preferRelativeResize="0"/>
          <p:nvPr/>
        </p:nvPicPr>
        <p:blipFill rotWithShape="1">
          <a:blip r:embed="rId3">
            <a:alphaModFix/>
          </a:blip>
          <a:srcRect b="0" l="0" r="0" t="0"/>
          <a:stretch/>
        </p:blipFill>
        <p:spPr>
          <a:xfrm>
            <a:off x="1704648" y="1132801"/>
            <a:ext cx="6228730" cy="48233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3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4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