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15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70" r:id="rId14"/>
  </p:sldIdLst>
  <p:sldSz cx="18288000" cy="10287000"/>
  <p:notesSz cx="6858000" cy="9144000"/>
  <p:embeddedFontLst>
    <p:embeddedFont>
      <p:font typeface="Open Sans" panose="020B0604020202020204" charset="0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ExtraBold" panose="020B0604020202020204" charset="0"/>
      <p:bold r:id="rId24"/>
      <p:boldItalic r:id="rId25"/>
    </p:embeddedFont>
    <p:embeddedFont>
      <p:font typeface="Lusitana" pitchFamily="2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ulina Duqu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5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8.jp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282500" y="3644450"/>
            <a:ext cx="9723000" cy="16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4275600" y="5294750"/>
            <a:ext cx="97368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t="62215" b="303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969875" y="2233988"/>
            <a:ext cx="16350827" cy="5918184"/>
          </a:xfrm>
          <a:custGeom>
            <a:avLst/>
            <a:gdLst/>
            <a:ahLst/>
            <a:cxnLst/>
            <a:rect l="l" t="t" r="r" b="b"/>
            <a:pathLst>
              <a:path w="2137363" h="1729199" extrusionOk="0">
                <a:moveTo>
                  <a:pt x="48654" y="0"/>
                </a:moveTo>
                <a:lnTo>
                  <a:pt x="2088710" y="0"/>
                </a:lnTo>
                <a:cubicBezTo>
                  <a:pt x="2115580" y="0"/>
                  <a:pt x="2137363" y="21783"/>
                  <a:pt x="2137363" y="48654"/>
                </a:cubicBezTo>
                <a:lnTo>
                  <a:pt x="2137363" y="1680545"/>
                </a:lnTo>
                <a:cubicBezTo>
                  <a:pt x="2137363" y="1707416"/>
                  <a:pt x="2115580" y="1729199"/>
                  <a:pt x="2088710" y="1729199"/>
                </a:cubicBezTo>
                <a:lnTo>
                  <a:pt x="48654" y="1729199"/>
                </a:lnTo>
                <a:cubicBezTo>
                  <a:pt x="21783" y="1729199"/>
                  <a:pt x="0" y="1707416"/>
                  <a:pt x="0" y="1680545"/>
                </a:cubicBezTo>
                <a:lnTo>
                  <a:pt x="0" y="48654"/>
                </a:lnTo>
                <a:cubicBezTo>
                  <a:pt x="0" y="21783"/>
                  <a:pt x="21783" y="0"/>
                  <a:pt x="48654" y="0"/>
                </a:cubicBezTo>
                <a:close/>
              </a:path>
            </a:pathLst>
          </a:custGeom>
          <a:solidFill>
            <a:srgbClr val="EFB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45900" y="8554175"/>
            <a:ext cx="2095650" cy="209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subTitle" idx="2"/>
          </p:nvPr>
        </p:nvSpPr>
        <p:spPr>
          <a:xfrm>
            <a:off x="5789875" y="5116000"/>
            <a:ext cx="6780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title" idx="3"/>
          </p:nvPr>
        </p:nvSpPr>
        <p:spPr>
          <a:xfrm>
            <a:off x="5341350" y="4359700"/>
            <a:ext cx="7605300" cy="7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F2BE78-FEAC-4BB2-BFED-F0E1D3AC950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7144" y="9506790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9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41121" y="4459092"/>
            <a:ext cx="2750855" cy="275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573" y="7276348"/>
            <a:ext cx="2750855" cy="275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07721" y="4459092"/>
            <a:ext cx="2750855" cy="275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68573" y="2154451"/>
            <a:ext cx="2750855" cy="2750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243332" flipH="1">
            <a:off x="10768808" y="7467846"/>
            <a:ext cx="3508042" cy="1208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437748" flipH="1">
            <a:off x="3714624" y="7596188"/>
            <a:ext cx="3771549" cy="1299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973928" flipH="1">
            <a:off x="3473110" y="2892671"/>
            <a:ext cx="3698099" cy="1274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9557570" flipH="1">
            <a:off x="10836446" y="2832312"/>
            <a:ext cx="3442271" cy="1186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9"/>
          <p:cNvSpPr txBox="1">
            <a:spLocks noGrp="1"/>
          </p:cNvSpPr>
          <p:nvPr>
            <p:ph type="subTitle" idx="1"/>
          </p:nvPr>
        </p:nvSpPr>
        <p:spPr>
          <a:xfrm>
            <a:off x="1547500" y="5146600"/>
            <a:ext cx="21381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ubTitle" idx="2"/>
          </p:nvPr>
        </p:nvSpPr>
        <p:spPr>
          <a:xfrm>
            <a:off x="13714100" y="5146588"/>
            <a:ext cx="21381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9"/>
          <p:cNvSpPr txBox="1">
            <a:spLocks noGrp="1"/>
          </p:cNvSpPr>
          <p:nvPr>
            <p:ph type="subTitle" idx="3"/>
          </p:nvPr>
        </p:nvSpPr>
        <p:spPr>
          <a:xfrm>
            <a:off x="8058938" y="7855725"/>
            <a:ext cx="21381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9"/>
          <p:cNvSpPr txBox="1">
            <a:spLocks noGrp="1"/>
          </p:cNvSpPr>
          <p:nvPr>
            <p:ph type="subTitle" idx="4"/>
          </p:nvPr>
        </p:nvSpPr>
        <p:spPr>
          <a:xfrm>
            <a:off x="8074950" y="2733813"/>
            <a:ext cx="2138100" cy="159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51EF90-B038-4EBA-9DAB-4D038FF2DDB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96578" y="9528828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10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3" name="Google Shape;113;p10"/>
          <p:cNvGrpSpPr/>
          <p:nvPr/>
        </p:nvGrpSpPr>
        <p:grpSpPr>
          <a:xfrm>
            <a:off x="817954" y="1306858"/>
            <a:ext cx="4171411" cy="3634203"/>
            <a:chOff x="0" y="-28575"/>
            <a:chExt cx="1098636" cy="957150"/>
          </a:xfrm>
        </p:grpSpPr>
        <p:sp>
          <p:nvSpPr>
            <p:cNvPr id="114" name="Google Shape;114;p10"/>
            <p:cNvSpPr/>
            <p:nvPr/>
          </p:nvSpPr>
          <p:spPr>
            <a:xfrm>
              <a:off x="0" y="0"/>
              <a:ext cx="1098636" cy="928575"/>
            </a:xfrm>
            <a:custGeom>
              <a:avLst/>
              <a:gdLst/>
              <a:ahLst/>
              <a:cxnLst/>
              <a:rect l="l" t="t" r="r" b="b"/>
              <a:pathLst>
                <a:path w="1098636" h="928575" extrusionOk="0">
                  <a:moveTo>
                    <a:pt x="94654" y="0"/>
                  </a:moveTo>
                  <a:lnTo>
                    <a:pt x="1003982" y="0"/>
                  </a:lnTo>
                  <a:cubicBezTo>
                    <a:pt x="1029086" y="0"/>
                    <a:pt x="1053162" y="9972"/>
                    <a:pt x="1070913" y="27723"/>
                  </a:cubicBezTo>
                  <a:cubicBezTo>
                    <a:pt x="1088664" y="45475"/>
                    <a:pt x="1098636" y="69550"/>
                    <a:pt x="1098636" y="94654"/>
                  </a:cubicBezTo>
                  <a:lnTo>
                    <a:pt x="1098636" y="833921"/>
                  </a:lnTo>
                  <a:cubicBezTo>
                    <a:pt x="1098636" y="859025"/>
                    <a:pt x="1088664" y="883100"/>
                    <a:pt x="1070913" y="900851"/>
                  </a:cubicBezTo>
                  <a:cubicBezTo>
                    <a:pt x="1053162" y="918602"/>
                    <a:pt x="1029086" y="928575"/>
                    <a:pt x="1003982" y="928575"/>
                  </a:cubicBezTo>
                  <a:lnTo>
                    <a:pt x="94654" y="928575"/>
                  </a:lnTo>
                  <a:cubicBezTo>
                    <a:pt x="69550" y="928575"/>
                    <a:pt x="45475" y="918602"/>
                    <a:pt x="27723" y="900851"/>
                  </a:cubicBezTo>
                  <a:cubicBezTo>
                    <a:pt x="9972" y="883100"/>
                    <a:pt x="0" y="859025"/>
                    <a:pt x="0" y="833921"/>
                  </a:cubicBezTo>
                  <a:lnTo>
                    <a:pt x="0" y="94654"/>
                  </a:lnTo>
                  <a:cubicBezTo>
                    <a:pt x="0" y="69550"/>
                    <a:pt x="9972" y="45475"/>
                    <a:pt x="27723" y="27723"/>
                  </a:cubicBezTo>
                  <a:cubicBezTo>
                    <a:pt x="45475" y="9972"/>
                    <a:pt x="69550" y="0"/>
                    <a:pt x="94654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0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0"/>
          <p:cNvGrpSpPr/>
          <p:nvPr/>
        </p:nvGrpSpPr>
        <p:grpSpPr>
          <a:xfrm>
            <a:off x="10350887" y="5882331"/>
            <a:ext cx="4171411" cy="3689717"/>
            <a:chOff x="0" y="-28575"/>
            <a:chExt cx="1098636" cy="971771"/>
          </a:xfrm>
        </p:grpSpPr>
        <p:sp>
          <p:nvSpPr>
            <p:cNvPr id="117" name="Google Shape;117;p10"/>
            <p:cNvSpPr/>
            <p:nvPr/>
          </p:nvSpPr>
          <p:spPr>
            <a:xfrm>
              <a:off x="0" y="0"/>
              <a:ext cx="1098636" cy="943196"/>
            </a:xfrm>
            <a:custGeom>
              <a:avLst/>
              <a:gdLst/>
              <a:ahLst/>
              <a:cxnLst/>
              <a:rect l="l" t="t" r="r" b="b"/>
              <a:pathLst>
                <a:path w="1098636" h="943196" extrusionOk="0">
                  <a:moveTo>
                    <a:pt x="94654" y="0"/>
                  </a:moveTo>
                  <a:lnTo>
                    <a:pt x="1003982" y="0"/>
                  </a:lnTo>
                  <a:cubicBezTo>
                    <a:pt x="1029086" y="0"/>
                    <a:pt x="1053162" y="9972"/>
                    <a:pt x="1070913" y="27723"/>
                  </a:cubicBezTo>
                  <a:cubicBezTo>
                    <a:pt x="1088664" y="45475"/>
                    <a:pt x="1098636" y="69550"/>
                    <a:pt x="1098636" y="94654"/>
                  </a:cubicBezTo>
                  <a:lnTo>
                    <a:pt x="1098636" y="848542"/>
                  </a:lnTo>
                  <a:cubicBezTo>
                    <a:pt x="1098636" y="873646"/>
                    <a:pt x="1088664" y="897722"/>
                    <a:pt x="1070913" y="915473"/>
                  </a:cubicBezTo>
                  <a:cubicBezTo>
                    <a:pt x="1053162" y="933224"/>
                    <a:pt x="1029086" y="943196"/>
                    <a:pt x="1003982" y="943196"/>
                  </a:cubicBezTo>
                  <a:lnTo>
                    <a:pt x="94654" y="943196"/>
                  </a:lnTo>
                  <a:cubicBezTo>
                    <a:pt x="69550" y="943196"/>
                    <a:pt x="45475" y="933224"/>
                    <a:pt x="27723" y="915473"/>
                  </a:cubicBezTo>
                  <a:cubicBezTo>
                    <a:pt x="9972" y="897722"/>
                    <a:pt x="0" y="873646"/>
                    <a:pt x="0" y="848542"/>
                  </a:cubicBezTo>
                  <a:lnTo>
                    <a:pt x="0" y="94654"/>
                  </a:lnTo>
                  <a:cubicBezTo>
                    <a:pt x="0" y="69550"/>
                    <a:pt x="9972" y="45475"/>
                    <a:pt x="27723" y="27723"/>
                  </a:cubicBezTo>
                  <a:cubicBezTo>
                    <a:pt x="45475" y="9972"/>
                    <a:pt x="69550" y="0"/>
                    <a:pt x="94654" y="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0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" name="Google Shape;119;p10"/>
          <p:cNvGrpSpPr/>
          <p:nvPr/>
        </p:nvGrpSpPr>
        <p:grpSpPr>
          <a:xfrm>
            <a:off x="3616625" y="5922350"/>
            <a:ext cx="4171411" cy="3634203"/>
            <a:chOff x="0" y="-28575"/>
            <a:chExt cx="1098636" cy="957150"/>
          </a:xfrm>
        </p:grpSpPr>
        <p:sp>
          <p:nvSpPr>
            <p:cNvPr id="120" name="Google Shape;120;p10"/>
            <p:cNvSpPr/>
            <p:nvPr/>
          </p:nvSpPr>
          <p:spPr>
            <a:xfrm>
              <a:off x="0" y="0"/>
              <a:ext cx="1098636" cy="928575"/>
            </a:xfrm>
            <a:custGeom>
              <a:avLst/>
              <a:gdLst/>
              <a:ahLst/>
              <a:cxnLst/>
              <a:rect l="l" t="t" r="r" b="b"/>
              <a:pathLst>
                <a:path w="1098636" h="928575" extrusionOk="0">
                  <a:moveTo>
                    <a:pt x="94654" y="0"/>
                  </a:moveTo>
                  <a:lnTo>
                    <a:pt x="1003982" y="0"/>
                  </a:lnTo>
                  <a:cubicBezTo>
                    <a:pt x="1029086" y="0"/>
                    <a:pt x="1053162" y="9972"/>
                    <a:pt x="1070913" y="27723"/>
                  </a:cubicBezTo>
                  <a:cubicBezTo>
                    <a:pt x="1088664" y="45475"/>
                    <a:pt x="1098636" y="69550"/>
                    <a:pt x="1098636" y="94654"/>
                  </a:cubicBezTo>
                  <a:lnTo>
                    <a:pt x="1098636" y="833921"/>
                  </a:lnTo>
                  <a:cubicBezTo>
                    <a:pt x="1098636" y="859025"/>
                    <a:pt x="1088664" y="883100"/>
                    <a:pt x="1070913" y="900851"/>
                  </a:cubicBezTo>
                  <a:cubicBezTo>
                    <a:pt x="1053162" y="918602"/>
                    <a:pt x="1029086" y="928575"/>
                    <a:pt x="1003982" y="928575"/>
                  </a:cubicBezTo>
                  <a:lnTo>
                    <a:pt x="94654" y="928575"/>
                  </a:lnTo>
                  <a:cubicBezTo>
                    <a:pt x="69550" y="928575"/>
                    <a:pt x="45475" y="918602"/>
                    <a:pt x="27723" y="900851"/>
                  </a:cubicBezTo>
                  <a:cubicBezTo>
                    <a:pt x="9972" y="883100"/>
                    <a:pt x="0" y="859025"/>
                    <a:pt x="0" y="833921"/>
                  </a:cubicBezTo>
                  <a:lnTo>
                    <a:pt x="0" y="94654"/>
                  </a:lnTo>
                  <a:cubicBezTo>
                    <a:pt x="0" y="69550"/>
                    <a:pt x="9972" y="45475"/>
                    <a:pt x="27723" y="27723"/>
                  </a:cubicBezTo>
                  <a:cubicBezTo>
                    <a:pt x="45475" y="9972"/>
                    <a:pt x="69550" y="0"/>
                    <a:pt x="94654" y="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0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10"/>
          <p:cNvGrpSpPr/>
          <p:nvPr/>
        </p:nvGrpSpPr>
        <p:grpSpPr>
          <a:xfrm>
            <a:off x="13097255" y="1306858"/>
            <a:ext cx="4171411" cy="3634203"/>
            <a:chOff x="0" y="-28575"/>
            <a:chExt cx="1098636" cy="957150"/>
          </a:xfrm>
        </p:grpSpPr>
        <p:sp>
          <p:nvSpPr>
            <p:cNvPr id="123" name="Google Shape;123;p10"/>
            <p:cNvSpPr/>
            <p:nvPr/>
          </p:nvSpPr>
          <p:spPr>
            <a:xfrm>
              <a:off x="0" y="0"/>
              <a:ext cx="1098636" cy="928575"/>
            </a:xfrm>
            <a:custGeom>
              <a:avLst/>
              <a:gdLst/>
              <a:ahLst/>
              <a:cxnLst/>
              <a:rect l="l" t="t" r="r" b="b"/>
              <a:pathLst>
                <a:path w="1098636" h="928575" extrusionOk="0">
                  <a:moveTo>
                    <a:pt x="94654" y="0"/>
                  </a:moveTo>
                  <a:lnTo>
                    <a:pt x="1003982" y="0"/>
                  </a:lnTo>
                  <a:cubicBezTo>
                    <a:pt x="1029086" y="0"/>
                    <a:pt x="1053162" y="9972"/>
                    <a:pt x="1070913" y="27723"/>
                  </a:cubicBezTo>
                  <a:cubicBezTo>
                    <a:pt x="1088664" y="45475"/>
                    <a:pt x="1098636" y="69550"/>
                    <a:pt x="1098636" y="94654"/>
                  </a:cubicBezTo>
                  <a:lnTo>
                    <a:pt x="1098636" y="833921"/>
                  </a:lnTo>
                  <a:cubicBezTo>
                    <a:pt x="1098636" y="859025"/>
                    <a:pt x="1088664" y="883100"/>
                    <a:pt x="1070913" y="900851"/>
                  </a:cubicBezTo>
                  <a:cubicBezTo>
                    <a:pt x="1053162" y="918602"/>
                    <a:pt x="1029086" y="928575"/>
                    <a:pt x="1003982" y="928575"/>
                  </a:cubicBezTo>
                  <a:lnTo>
                    <a:pt x="94654" y="928575"/>
                  </a:lnTo>
                  <a:cubicBezTo>
                    <a:pt x="69550" y="928575"/>
                    <a:pt x="45475" y="918602"/>
                    <a:pt x="27723" y="900851"/>
                  </a:cubicBezTo>
                  <a:cubicBezTo>
                    <a:pt x="9972" y="883100"/>
                    <a:pt x="0" y="859025"/>
                    <a:pt x="0" y="833921"/>
                  </a:cubicBezTo>
                  <a:lnTo>
                    <a:pt x="0" y="94654"/>
                  </a:lnTo>
                  <a:cubicBezTo>
                    <a:pt x="0" y="69550"/>
                    <a:pt x="9972" y="45475"/>
                    <a:pt x="27723" y="27723"/>
                  </a:cubicBezTo>
                  <a:cubicBezTo>
                    <a:pt x="45475" y="9972"/>
                    <a:pt x="69550" y="0"/>
                    <a:pt x="94654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0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" name="Google Shape;125;p10"/>
          <p:cNvGrpSpPr/>
          <p:nvPr/>
        </p:nvGrpSpPr>
        <p:grpSpPr>
          <a:xfrm>
            <a:off x="6957605" y="1306858"/>
            <a:ext cx="4171411" cy="3634203"/>
            <a:chOff x="0" y="-28575"/>
            <a:chExt cx="1098636" cy="957150"/>
          </a:xfrm>
        </p:grpSpPr>
        <p:sp>
          <p:nvSpPr>
            <p:cNvPr id="126" name="Google Shape;126;p10"/>
            <p:cNvSpPr/>
            <p:nvPr/>
          </p:nvSpPr>
          <p:spPr>
            <a:xfrm>
              <a:off x="0" y="0"/>
              <a:ext cx="1098636" cy="928575"/>
            </a:xfrm>
            <a:custGeom>
              <a:avLst/>
              <a:gdLst/>
              <a:ahLst/>
              <a:cxnLst/>
              <a:rect l="l" t="t" r="r" b="b"/>
              <a:pathLst>
                <a:path w="1098636" h="928575" extrusionOk="0">
                  <a:moveTo>
                    <a:pt x="94654" y="0"/>
                  </a:moveTo>
                  <a:lnTo>
                    <a:pt x="1003982" y="0"/>
                  </a:lnTo>
                  <a:cubicBezTo>
                    <a:pt x="1029086" y="0"/>
                    <a:pt x="1053162" y="9972"/>
                    <a:pt x="1070913" y="27723"/>
                  </a:cubicBezTo>
                  <a:cubicBezTo>
                    <a:pt x="1088664" y="45475"/>
                    <a:pt x="1098636" y="69550"/>
                    <a:pt x="1098636" y="94654"/>
                  </a:cubicBezTo>
                  <a:lnTo>
                    <a:pt x="1098636" y="833921"/>
                  </a:lnTo>
                  <a:cubicBezTo>
                    <a:pt x="1098636" y="859025"/>
                    <a:pt x="1088664" y="883100"/>
                    <a:pt x="1070913" y="900851"/>
                  </a:cubicBezTo>
                  <a:cubicBezTo>
                    <a:pt x="1053162" y="918602"/>
                    <a:pt x="1029086" y="928575"/>
                    <a:pt x="1003982" y="928575"/>
                  </a:cubicBezTo>
                  <a:lnTo>
                    <a:pt x="94654" y="928575"/>
                  </a:lnTo>
                  <a:cubicBezTo>
                    <a:pt x="69550" y="928575"/>
                    <a:pt x="45475" y="918602"/>
                    <a:pt x="27723" y="900851"/>
                  </a:cubicBezTo>
                  <a:cubicBezTo>
                    <a:pt x="9972" y="883100"/>
                    <a:pt x="0" y="859025"/>
                    <a:pt x="0" y="833921"/>
                  </a:cubicBezTo>
                  <a:lnTo>
                    <a:pt x="0" y="94654"/>
                  </a:lnTo>
                  <a:cubicBezTo>
                    <a:pt x="0" y="69550"/>
                    <a:pt x="9972" y="45475"/>
                    <a:pt x="27723" y="27723"/>
                  </a:cubicBezTo>
                  <a:cubicBezTo>
                    <a:pt x="45475" y="9972"/>
                    <a:pt x="69550" y="0"/>
                    <a:pt x="94654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8" name="Google Shape;12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001218" flipH="1">
            <a:off x="2273784" y="5463634"/>
            <a:ext cx="966685" cy="1495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 flipH="1">
            <a:off x="6957605" y="4869261"/>
            <a:ext cx="421094" cy="108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229291" flipH="1">
            <a:off x="14881687" y="5265754"/>
            <a:ext cx="915185" cy="1416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8442" y="4871527"/>
            <a:ext cx="421094" cy="108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0"/>
          <p:cNvSpPr>
            <a:spLocks noGrp="1"/>
          </p:cNvSpPr>
          <p:nvPr>
            <p:ph type="pic" idx="2"/>
          </p:nvPr>
        </p:nvSpPr>
        <p:spPr>
          <a:xfrm>
            <a:off x="1077263" y="1625300"/>
            <a:ext cx="3652800" cy="29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4" name="Google Shape;134;p10"/>
          <p:cNvSpPr>
            <a:spLocks noGrp="1"/>
          </p:cNvSpPr>
          <p:nvPr>
            <p:ph type="pic" idx="3"/>
          </p:nvPr>
        </p:nvSpPr>
        <p:spPr>
          <a:xfrm>
            <a:off x="10641184" y="6329803"/>
            <a:ext cx="3652800" cy="29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5" name="Google Shape;135;p10"/>
          <p:cNvSpPr>
            <a:spLocks noGrp="1"/>
          </p:cNvSpPr>
          <p:nvPr>
            <p:ph type="pic" idx="4"/>
          </p:nvPr>
        </p:nvSpPr>
        <p:spPr>
          <a:xfrm>
            <a:off x="3875913" y="6314305"/>
            <a:ext cx="3652800" cy="29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6" name="Google Shape;136;p10"/>
          <p:cNvSpPr>
            <a:spLocks noGrp="1"/>
          </p:cNvSpPr>
          <p:nvPr>
            <p:ph type="pic" idx="5"/>
          </p:nvPr>
        </p:nvSpPr>
        <p:spPr>
          <a:xfrm>
            <a:off x="13356538" y="1625300"/>
            <a:ext cx="3652800" cy="29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37" name="Google Shape;137;p10"/>
          <p:cNvSpPr>
            <a:spLocks noGrp="1"/>
          </p:cNvSpPr>
          <p:nvPr>
            <p:ph type="pic" idx="6"/>
          </p:nvPr>
        </p:nvSpPr>
        <p:spPr>
          <a:xfrm>
            <a:off x="7216900" y="1625300"/>
            <a:ext cx="3652800" cy="2997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C759D-8881-47E6-AD5B-B2B73D3FD9C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38719" y="9526640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1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4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-214927" y="-3180"/>
            <a:ext cx="18288000" cy="1028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526232" y="9295622"/>
            <a:ext cx="3264687" cy="7689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14"/>
          <p:cNvGrpSpPr/>
          <p:nvPr/>
        </p:nvGrpSpPr>
        <p:grpSpPr>
          <a:xfrm>
            <a:off x="-214927" y="6032527"/>
            <a:ext cx="14185266" cy="3195091"/>
            <a:chOff x="0" y="-28576"/>
            <a:chExt cx="4015969" cy="84150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4015969" cy="812800"/>
            </a:xfrm>
            <a:custGeom>
              <a:avLst/>
              <a:gdLst/>
              <a:ahLst/>
              <a:cxnLst/>
              <a:rect l="l" t="t" r="r" b="b"/>
              <a:pathLst>
                <a:path w="4015969" h="812800" extrusionOk="0">
                  <a:moveTo>
                    <a:pt x="25894" y="0"/>
                  </a:moveTo>
                  <a:lnTo>
                    <a:pt x="3990075" y="0"/>
                  </a:lnTo>
                  <a:cubicBezTo>
                    <a:pt x="3996942" y="0"/>
                    <a:pt x="4003528" y="2728"/>
                    <a:pt x="4008385" y="7584"/>
                  </a:cubicBezTo>
                  <a:cubicBezTo>
                    <a:pt x="4013241" y="12440"/>
                    <a:pt x="4015969" y="19027"/>
                    <a:pt x="4015969" y="25894"/>
                  </a:cubicBezTo>
                  <a:lnTo>
                    <a:pt x="4015969" y="786906"/>
                  </a:lnTo>
                  <a:cubicBezTo>
                    <a:pt x="4015969" y="793773"/>
                    <a:pt x="4013241" y="800360"/>
                    <a:pt x="4008385" y="805216"/>
                  </a:cubicBezTo>
                  <a:cubicBezTo>
                    <a:pt x="4003528" y="810072"/>
                    <a:pt x="3996942" y="812800"/>
                    <a:pt x="3990075" y="812800"/>
                  </a:cubicBezTo>
                  <a:lnTo>
                    <a:pt x="25894" y="812800"/>
                  </a:lnTo>
                  <a:cubicBezTo>
                    <a:pt x="19027" y="812800"/>
                    <a:pt x="12440" y="810072"/>
                    <a:pt x="7584" y="805216"/>
                  </a:cubicBezTo>
                  <a:cubicBezTo>
                    <a:pt x="2728" y="800360"/>
                    <a:pt x="0" y="793773"/>
                    <a:pt x="0" y="786906"/>
                  </a:cubicBezTo>
                  <a:lnTo>
                    <a:pt x="0" y="25894"/>
                  </a:lnTo>
                  <a:cubicBezTo>
                    <a:pt x="0" y="19027"/>
                    <a:pt x="2728" y="12440"/>
                    <a:pt x="7584" y="7584"/>
                  </a:cubicBezTo>
                  <a:cubicBezTo>
                    <a:pt x="12440" y="2728"/>
                    <a:pt x="19027" y="0"/>
                    <a:pt x="25894" y="0"/>
                  </a:cubicBezTo>
                  <a:close/>
                </a:path>
              </a:pathLst>
            </a:custGeom>
            <a:solidFill>
              <a:srgbClr val="F0B3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190128" y="-28576"/>
              <a:ext cx="6228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0" y="279918"/>
            <a:ext cx="2577161" cy="2577842"/>
            <a:chOff x="1813" y="0"/>
            <a:chExt cx="809173" cy="812800"/>
          </a:xfrm>
        </p:grpSpPr>
        <p:sp>
          <p:nvSpPr>
            <p:cNvPr id="179" name="Google Shape;179;p14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1" name="Google Shape;181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4023" y="6738183"/>
            <a:ext cx="729353" cy="72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023" y="8244120"/>
            <a:ext cx="729353" cy="72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086600" y="6738183"/>
            <a:ext cx="729353" cy="729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8244120"/>
            <a:ext cx="729354" cy="72935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4"/>
          <p:cNvSpPr/>
          <p:nvPr/>
        </p:nvSpPr>
        <p:spPr>
          <a:xfrm>
            <a:off x="11457992" y="0"/>
            <a:ext cx="6820769" cy="3723415"/>
          </a:xfrm>
          <a:custGeom>
            <a:avLst/>
            <a:gdLst/>
            <a:ahLst/>
            <a:cxnLst/>
            <a:rect l="l" t="t" r="r" b="b"/>
            <a:pathLst>
              <a:path w="11287761" h="6350000" extrusionOk="0">
                <a:moveTo>
                  <a:pt x="0" y="5824220"/>
                </a:moveTo>
                <a:lnTo>
                  <a:pt x="0" y="525780"/>
                </a:lnTo>
                <a:cubicBezTo>
                  <a:pt x="0" y="234950"/>
                  <a:pt x="234950" y="0"/>
                  <a:pt x="525780" y="0"/>
                </a:cubicBezTo>
                <a:lnTo>
                  <a:pt x="10761980" y="0"/>
                </a:lnTo>
                <a:cubicBezTo>
                  <a:pt x="11052811" y="0"/>
                  <a:pt x="11287761" y="234950"/>
                  <a:pt x="11287761" y="525780"/>
                </a:cubicBezTo>
                <a:lnTo>
                  <a:pt x="11287761" y="5822950"/>
                </a:lnTo>
                <a:cubicBezTo>
                  <a:pt x="11287761" y="6113780"/>
                  <a:pt x="11052811" y="6348730"/>
                  <a:pt x="10761980" y="6348730"/>
                </a:cubicBezTo>
                <a:lnTo>
                  <a:pt x="525780" y="6348730"/>
                </a:lnTo>
                <a:cubicBezTo>
                  <a:pt x="236220" y="6350000"/>
                  <a:pt x="0" y="6115050"/>
                  <a:pt x="0" y="5824220"/>
                </a:cubicBezTo>
                <a:cubicBezTo>
                  <a:pt x="0" y="5824220"/>
                  <a:pt x="0" y="5824220"/>
                  <a:pt x="0" y="5824220"/>
                </a:cubicBez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t="-17766" b="-149042"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2792088" y="847187"/>
            <a:ext cx="12198600" cy="14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b="0" i="0" u="none" strike="noStrike" cap="none" dirty="0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Thank You</a:t>
            </a:r>
            <a:endParaRPr dirty="0"/>
          </a:p>
        </p:txBody>
      </p:sp>
      <p:pic>
        <p:nvPicPr>
          <p:cNvPr id="187" name="Google Shape;187;p1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41714" y="9435357"/>
            <a:ext cx="4182296" cy="5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14"/>
          <p:cNvSpPr txBox="1">
            <a:spLocks noGrp="1"/>
          </p:cNvSpPr>
          <p:nvPr>
            <p:ph type="subTitle" idx="1"/>
          </p:nvPr>
        </p:nvSpPr>
        <p:spPr>
          <a:xfrm>
            <a:off x="1726438" y="671840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2"/>
          </p:nvPr>
        </p:nvSpPr>
        <p:spPr>
          <a:xfrm>
            <a:off x="1726438" y="8196963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3"/>
          </p:nvPr>
        </p:nvSpPr>
        <p:spPr>
          <a:xfrm>
            <a:off x="8273625" y="822435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4"/>
          </p:nvPr>
        </p:nvSpPr>
        <p:spPr>
          <a:xfrm>
            <a:off x="8273625" y="6718400"/>
            <a:ext cx="5027100" cy="7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pen Sans"/>
              <a:buNone/>
              <a:defRPr sz="24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5B9F5-240E-43D7-97A3-7C6DF291966C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97490" y="702482"/>
            <a:ext cx="1767211" cy="17672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BD5BA2-1F02-4107-9E8C-06F705AD7924}"/>
              </a:ext>
            </a:extLst>
          </p:cNvPr>
          <p:cNvSpPr txBox="1"/>
          <p:nvPr userDrawn="1"/>
        </p:nvSpPr>
        <p:spPr>
          <a:xfrm>
            <a:off x="8466565" y="5009559"/>
            <a:ext cx="55037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latin typeface="Lusitana" panose="020B0604020202020204" charset="0"/>
              </a:rPr>
              <a:t>Remember to submit session feedback in the </a:t>
            </a:r>
            <a:r>
              <a:rPr lang="en-US" sz="3200" dirty="0" err="1">
                <a:solidFill>
                  <a:schemeClr val="bg1"/>
                </a:solidFill>
                <a:latin typeface="Lusitana" panose="020B0604020202020204" charset="0"/>
              </a:rPr>
              <a:t>Whova</a:t>
            </a:r>
            <a:r>
              <a:rPr lang="en-US" sz="3200" dirty="0">
                <a:solidFill>
                  <a:schemeClr val="bg1"/>
                </a:solidFill>
                <a:latin typeface="Lusitana" panose="020B0604020202020204" charset="0"/>
              </a:rPr>
              <a:t> App.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027" y="3900452"/>
            <a:ext cx="4120210" cy="53581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5"/>
          <p:cNvPicPr preferRelativeResize="0"/>
          <p:nvPr/>
        </p:nvPicPr>
        <p:blipFill rotWithShape="1">
          <a:blip r:embed="rId2">
            <a:alphaModFix/>
          </a:blip>
          <a:srcRect l="2371" r="2371"/>
          <a:stretch/>
        </p:blipFill>
        <p:spPr>
          <a:xfrm>
            <a:off x="0" y="0"/>
            <a:ext cx="1828799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31491" y="9332485"/>
            <a:ext cx="4182296" cy="5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/>
          <p:cNvSpPr txBox="1"/>
          <p:nvPr/>
        </p:nvSpPr>
        <p:spPr>
          <a:xfrm>
            <a:off x="9144000" y="1284537"/>
            <a:ext cx="4014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>
                <a:solidFill>
                  <a:srgbClr val="F8F8F8"/>
                </a:solidFill>
                <a:latin typeface="Lusitana"/>
                <a:ea typeface="Lusitana"/>
                <a:cs typeface="Lusitana"/>
                <a:sym typeface="Lusitana"/>
              </a:rPr>
              <a:t>Virtual Summit </a:t>
            </a:r>
            <a:endParaRPr/>
          </a:p>
        </p:txBody>
      </p:sp>
      <p:sp>
        <p:nvSpPr>
          <p:cNvPr id="197" name="Google Shape;197;p15"/>
          <p:cNvSpPr txBox="1"/>
          <p:nvPr/>
        </p:nvSpPr>
        <p:spPr>
          <a:xfrm>
            <a:off x="13613286" y="1284536"/>
            <a:ext cx="3772200" cy="91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 dirty="0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July  9 - 11, 2024</a:t>
            </a:r>
            <a:endParaRPr dirty="0"/>
          </a:p>
        </p:txBody>
      </p:sp>
      <p:sp>
        <p:nvSpPr>
          <p:cNvPr id="198" name="Google Shape;198;p15"/>
          <p:cNvSpPr txBox="1"/>
          <p:nvPr/>
        </p:nvSpPr>
        <p:spPr>
          <a:xfrm>
            <a:off x="13021359" y="1195001"/>
            <a:ext cx="294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49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|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t="62518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3"/>
          <p:cNvSpPr/>
          <p:nvPr/>
        </p:nvSpPr>
        <p:spPr>
          <a:xfrm>
            <a:off x="1027388" y="725438"/>
            <a:ext cx="16233272" cy="8230956"/>
          </a:xfrm>
          <a:custGeom>
            <a:avLst/>
            <a:gdLst/>
            <a:ahLst/>
            <a:cxnLst/>
            <a:rect l="l" t="t" r="r" b="b"/>
            <a:pathLst>
              <a:path w="4274726" h="2167467" extrusionOk="0">
                <a:moveTo>
                  <a:pt x="24327" y="0"/>
                </a:moveTo>
                <a:lnTo>
                  <a:pt x="4250399" y="0"/>
                </a:lnTo>
                <a:cubicBezTo>
                  <a:pt x="4263834" y="0"/>
                  <a:pt x="4274726" y="10891"/>
                  <a:pt x="4274726" y="24327"/>
                </a:cubicBezTo>
                <a:lnTo>
                  <a:pt x="4274726" y="2143140"/>
                </a:lnTo>
                <a:cubicBezTo>
                  <a:pt x="4274726" y="2156575"/>
                  <a:pt x="4263834" y="2167467"/>
                  <a:pt x="4250399" y="2167467"/>
                </a:cubicBezTo>
                <a:lnTo>
                  <a:pt x="24327" y="2167467"/>
                </a:lnTo>
                <a:cubicBezTo>
                  <a:pt x="10891" y="2167467"/>
                  <a:pt x="0" y="2156575"/>
                  <a:pt x="0" y="2143140"/>
                </a:cubicBezTo>
                <a:lnTo>
                  <a:pt x="0" y="24327"/>
                </a:lnTo>
                <a:cubicBezTo>
                  <a:pt x="0" y="10891"/>
                  <a:pt x="10891" y="0"/>
                  <a:pt x="24327" y="0"/>
                </a:cubicBezTo>
                <a:close/>
              </a:path>
            </a:pathLst>
          </a:custGeom>
          <a:solidFill>
            <a:srgbClr val="EFB83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/>
          <p:nvPr/>
        </p:nvSpPr>
        <p:spPr>
          <a:xfrm>
            <a:off x="9139213" y="4980622"/>
            <a:ext cx="9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3"/>
          <p:cNvSpPr txBox="1"/>
          <p:nvPr/>
        </p:nvSpPr>
        <p:spPr>
          <a:xfrm>
            <a:off x="10291175" y="5707000"/>
            <a:ext cx="600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usitana"/>
              <a:ea typeface="Lusitana"/>
              <a:cs typeface="Lusitana"/>
              <a:sym typeface="Lusitana"/>
            </a:endParaRPr>
          </a:p>
        </p:txBody>
      </p:sp>
      <p:sp>
        <p:nvSpPr>
          <p:cNvPr id="24" name="Google Shape;24;p3"/>
          <p:cNvSpPr txBox="1"/>
          <p:nvPr/>
        </p:nvSpPr>
        <p:spPr>
          <a:xfrm>
            <a:off x="10291175" y="7482650"/>
            <a:ext cx="60087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Lusitana"/>
              <a:ea typeface="Lusitana"/>
              <a:cs typeface="Lusitana"/>
              <a:sym typeface="Lusitana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2715600" y="1756975"/>
            <a:ext cx="5556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2"/>
          </p:nvPr>
        </p:nvSpPr>
        <p:spPr>
          <a:xfrm>
            <a:off x="2715600" y="3454875"/>
            <a:ext cx="5556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3"/>
          </p:nvPr>
        </p:nvSpPr>
        <p:spPr>
          <a:xfrm>
            <a:off x="2715650" y="5240475"/>
            <a:ext cx="55560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870375" y="354622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870375" y="183197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889600" y="693232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889600" y="523927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8889600" y="354622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1870375" y="700852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"/>
          <p:cNvSpPr/>
          <p:nvPr/>
        </p:nvSpPr>
        <p:spPr>
          <a:xfrm>
            <a:off x="8889600" y="183197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4"/>
          </p:nvPr>
        </p:nvSpPr>
        <p:spPr>
          <a:xfrm>
            <a:off x="2715600" y="6993375"/>
            <a:ext cx="55560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xfrm>
            <a:off x="9787800" y="1740625"/>
            <a:ext cx="50166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5"/>
          </p:nvPr>
        </p:nvSpPr>
        <p:spPr>
          <a:xfrm>
            <a:off x="9787800" y="3471225"/>
            <a:ext cx="5941200" cy="7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subTitle" idx="6"/>
          </p:nvPr>
        </p:nvSpPr>
        <p:spPr>
          <a:xfrm>
            <a:off x="9863950" y="5189175"/>
            <a:ext cx="5773200" cy="56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7"/>
          </p:nvPr>
        </p:nvSpPr>
        <p:spPr>
          <a:xfrm>
            <a:off x="9864000" y="6912000"/>
            <a:ext cx="5773200" cy="6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Open Sans"/>
              <a:buNone/>
              <a:defRPr sz="2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0" name="Google Shape;4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125" y="8626400"/>
            <a:ext cx="2009675" cy="20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70375" y="5260475"/>
            <a:ext cx="508800" cy="467700"/>
          </a:xfrm>
          <a:prstGeom prst="flowChartConnector">
            <a:avLst/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3E60B5F-EC4B-4835-9B6B-F2CC9FB2B3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5078" y="9508230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1540325" y="1671000"/>
            <a:ext cx="7674000" cy="6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>
            <a:spLocks noGrp="1"/>
          </p:cNvSpPr>
          <p:nvPr>
            <p:ph type="pic" idx="2"/>
          </p:nvPr>
        </p:nvSpPr>
        <p:spPr>
          <a:xfrm>
            <a:off x="10397025" y="1677825"/>
            <a:ext cx="7398900" cy="6945000"/>
          </a:xfrm>
          <a:prstGeom prst="rect">
            <a:avLst/>
          </a:prstGeom>
          <a:noFill/>
          <a:ln>
            <a:noFill/>
          </a:ln>
        </p:spPr>
      </p:sp>
      <p:pic>
        <p:nvPicPr>
          <p:cNvPr id="45" name="Google Shape;45;p4"/>
          <p:cNvPicPr preferRelativeResize="0"/>
          <p:nvPr/>
        </p:nvPicPr>
        <p:blipFill rotWithShape="1">
          <a:blip r:embed="rId2">
            <a:alphaModFix/>
          </a:blip>
          <a:srcRect t="62518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oogle Shape;46;p4"/>
          <p:cNvGrpSpPr/>
          <p:nvPr/>
        </p:nvGrpSpPr>
        <p:grpSpPr>
          <a:xfrm>
            <a:off x="1028700" y="920200"/>
            <a:ext cx="8646008" cy="8229655"/>
            <a:chOff x="0" y="-28576"/>
            <a:chExt cx="2277123" cy="2167467"/>
          </a:xfrm>
        </p:grpSpPr>
        <p:sp>
          <p:nvSpPr>
            <p:cNvPr id="47" name="Google Shape;47;p4"/>
            <p:cNvSpPr/>
            <p:nvPr/>
          </p:nvSpPr>
          <p:spPr>
            <a:xfrm>
              <a:off x="0" y="-28576"/>
              <a:ext cx="2277123" cy="2167467"/>
            </a:xfrm>
            <a:custGeom>
              <a:avLst/>
              <a:gdLst/>
              <a:ahLst/>
              <a:cxnLst/>
              <a:rect l="l" t="t" r="r" b="b"/>
              <a:pathLst>
                <a:path w="2277123" h="2167467" extrusionOk="0">
                  <a:moveTo>
                    <a:pt x="45667" y="0"/>
                  </a:moveTo>
                  <a:lnTo>
                    <a:pt x="2231456" y="0"/>
                  </a:lnTo>
                  <a:cubicBezTo>
                    <a:pt x="2243568" y="0"/>
                    <a:pt x="2255183" y="4811"/>
                    <a:pt x="2263748" y="13376"/>
                  </a:cubicBezTo>
                  <a:cubicBezTo>
                    <a:pt x="2272312" y="21940"/>
                    <a:pt x="2277123" y="33556"/>
                    <a:pt x="2277123" y="45667"/>
                  </a:cubicBezTo>
                  <a:lnTo>
                    <a:pt x="2277123" y="2121799"/>
                  </a:lnTo>
                  <a:cubicBezTo>
                    <a:pt x="2277123" y="2147021"/>
                    <a:pt x="2256677" y="2167467"/>
                    <a:pt x="2231456" y="2167467"/>
                  </a:cubicBezTo>
                  <a:lnTo>
                    <a:pt x="45667" y="2167467"/>
                  </a:lnTo>
                  <a:cubicBezTo>
                    <a:pt x="33556" y="2167467"/>
                    <a:pt x="21940" y="2162655"/>
                    <a:pt x="13376" y="2154091"/>
                  </a:cubicBezTo>
                  <a:cubicBezTo>
                    <a:pt x="4811" y="2145527"/>
                    <a:pt x="0" y="2133911"/>
                    <a:pt x="0" y="2121799"/>
                  </a:cubicBezTo>
                  <a:lnTo>
                    <a:pt x="0" y="45667"/>
                  </a:lnTo>
                  <a:cubicBezTo>
                    <a:pt x="0" y="33556"/>
                    <a:pt x="4811" y="21940"/>
                    <a:pt x="13376" y="13376"/>
                  </a:cubicBezTo>
                  <a:cubicBezTo>
                    <a:pt x="21940" y="4811"/>
                    <a:pt x="33556" y="0"/>
                    <a:pt x="45667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9" name="Google Shape;4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3125" y="8626400"/>
            <a:ext cx="2009675" cy="200967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4"/>
          <p:cNvSpPr txBox="1">
            <a:spLocks noGrp="1"/>
          </p:cNvSpPr>
          <p:nvPr>
            <p:ph type="body" idx="3"/>
          </p:nvPr>
        </p:nvSpPr>
        <p:spPr>
          <a:xfrm>
            <a:off x="1595300" y="1581550"/>
            <a:ext cx="7522800" cy="69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1" name="Google Shape;51;p4"/>
          <p:cNvSpPr>
            <a:spLocks noGrp="1"/>
          </p:cNvSpPr>
          <p:nvPr>
            <p:ph type="pic" idx="4"/>
          </p:nvPr>
        </p:nvSpPr>
        <p:spPr>
          <a:xfrm>
            <a:off x="10225125" y="2276050"/>
            <a:ext cx="7742700" cy="555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05588C-2A01-4454-8FE9-D07D27B0A01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1493" y="9531017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5"/>
          <p:cNvGrpSpPr/>
          <p:nvPr/>
        </p:nvGrpSpPr>
        <p:grpSpPr>
          <a:xfrm>
            <a:off x="0" y="0"/>
            <a:ext cx="18288000" cy="10286999"/>
            <a:chOff x="0" y="0"/>
            <a:chExt cx="18288000" cy="10286999"/>
          </a:xfrm>
        </p:grpSpPr>
        <p:pic>
          <p:nvPicPr>
            <p:cNvPr id="54" name="Google Shape;54;p5"/>
            <p:cNvPicPr preferRelativeResize="0"/>
            <p:nvPr/>
          </p:nvPicPr>
          <p:blipFill rotWithShape="1">
            <a:blip r:embed="rId2">
              <a:alphaModFix/>
            </a:blip>
            <a:srcRect t="62113" b="404"/>
            <a:stretch/>
          </p:blipFill>
          <p:spPr>
            <a:xfrm>
              <a:off x="0" y="0"/>
              <a:ext cx="18288000" cy="10286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5" name="Google Shape;55;p5"/>
            <p:cNvGrpSpPr/>
            <p:nvPr/>
          </p:nvGrpSpPr>
          <p:grpSpPr>
            <a:xfrm>
              <a:off x="833851" y="1752224"/>
              <a:ext cx="16808754" cy="6565596"/>
              <a:chOff x="0" y="-28576"/>
              <a:chExt cx="4426968" cy="1729199"/>
            </a:xfrm>
          </p:grpSpPr>
          <p:sp>
            <p:nvSpPr>
              <p:cNvPr id="56" name="Google Shape;56;p5"/>
              <p:cNvSpPr/>
              <p:nvPr/>
            </p:nvSpPr>
            <p:spPr>
              <a:xfrm>
                <a:off x="2289605" y="-28576"/>
                <a:ext cx="2137363" cy="1729199"/>
              </a:xfrm>
              <a:custGeom>
                <a:avLst/>
                <a:gdLst/>
                <a:ahLst/>
                <a:cxnLst/>
                <a:rect l="l" t="t" r="r" b="b"/>
                <a:pathLst>
                  <a:path w="2137363" h="1729199" extrusionOk="0">
                    <a:moveTo>
                      <a:pt x="48654" y="0"/>
                    </a:moveTo>
                    <a:lnTo>
                      <a:pt x="2088710" y="0"/>
                    </a:lnTo>
                    <a:cubicBezTo>
                      <a:pt x="2115580" y="0"/>
                      <a:pt x="2137363" y="21783"/>
                      <a:pt x="2137363" y="48654"/>
                    </a:cubicBezTo>
                    <a:lnTo>
                      <a:pt x="2137363" y="1680545"/>
                    </a:lnTo>
                    <a:cubicBezTo>
                      <a:pt x="2137363" y="1707416"/>
                      <a:pt x="2115580" y="1729199"/>
                      <a:pt x="2088710" y="1729199"/>
                    </a:cubicBezTo>
                    <a:lnTo>
                      <a:pt x="48654" y="1729199"/>
                    </a:lnTo>
                    <a:cubicBezTo>
                      <a:pt x="21783" y="1729199"/>
                      <a:pt x="0" y="1707416"/>
                      <a:pt x="0" y="1680545"/>
                    </a:cubicBezTo>
                    <a:lnTo>
                      <a:pt x="0" y="48654"/>
                    </a:lnTo>
                    <a:cubicBezTo>
                      <a:pt x="0" y="21783"/>
                      <a:pt x="21783" y="0"/>
                      <a:pt x="48654" y="0"/>
                    </a:cubicBezTo>
                    <a:close/>
                  </a:path>
                </a:pathLst>
              </a:custGeom>
              <a:solidFill>
                <a:srgbClr val="EFB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5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5"/>
            <p:cNvGrpSpPr/>
            <p:nvPr/>
          </p:nvGrpSpPr>
          <p:grpSpPr>
            <a:xfrm>
              <a:off x="833852" y="1752234"/>
              <a:ext cx="11779141" cy="6565596"/>
              <a:chOff x="-2289605" y="-59680"/>
              <a:chExt cx="3102305" cy="1729199"/>
            </a:xfrm>
          </p:grpSpPr>
          <p:sp>
            <p:nvSpPr>
              <p:cNvPr id="59" name="Google Shape;59;p5"/>
              <p:cNvSpPr/>
              <p:nvPr/>
            </p:nvSpPr>
            <p:spPr>
              <a:xfrm>
                <a:off x="-2289605" y="-59680"/>
                <a:ext cx="2138227" cy="1729199"/>
              </a:xfrm>
              <a:custGeom>
                <a:avLst/>
                <a:gdLst/>
                <a:ahLst/>
                <a:cxnLst/>
                <a:rect l="l" t="t" r="r" b="b"/>
                <a:pathLst>
                  <a:path w="2138227" h="1729199" extrusionOk="0">
                    <a:moveTo>
                      <a:pt x="48634" y="0"/>
                    </a:moveTo>
                    <a:lnTo>
                      <a:pt x="2089593" y="0"/>
                    </a:lnTo>
                    <a:cubicBezTo>
                      <a:pt x="2102491" y="0"/>
                      <a:pt x="2114862" y="5124"/>
                      <a:pt x="2123982" y="14245"/>
                    </a:cubicBezTo>
                    <a:cubicBezTo>
                      <a:pt x="2133103" y="23365"/>
                      <a:pt x="2138227" y="35735"/>
                      <a:pt x="2138227" y="48634"/>
                    </a:cubicBezTo>
                    <a:lnTo>
                      <a:pt x="2138227" y="1680565"/>
                    </a:lnTo>
                    <a:cubicBezTo>
                      <a:pt x="2138227" y="1707425"/>
                      <a:pt x="2116453" y="1729199"/>
                      <a:pt x="2089593" y="1729199"/>
                    </a:cubicBezTo>
                    <a:lnTo>
                      <a:pt x="48634" y="1729199"/>
                    </a:lnTo>
                    <a:cubicBezTo>
                      <a:pt x="21774" y="1729199"/>
                      <a:pt x="0" y="1707425"/>
                      <a:pt x="0" y="1680565"/>
                    </a:cubicBezTo>
                    <a:lnTo>
                      <a:pt x="0" y="48634"/>
                    </a:lnTo>
                    <a:cubicBezTo>
                      <a:pt x="0" y="21774"/>
                      <a:pt x="21774" y="0"/>
                      <a:pt x="48634" y="0"/>
                    </a:cubicBezTo>
                    <a:close/>
                  </a:path>
                </a:pathLst>
              </a:custGeom>
              <a:solidFill>
                <a:srgbClr val="0030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5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1" name="Google Shape;61;p5"/>
          <p:cNvSpPr txBox="1">
            <a:spLocks noGrp="1"/>
          </p:cNvSpPr>
          <p:nvPr>
            <p:ph type="body" idx="1"/>
          </p:nvPr>
        </p:nvSpPr>
        <p:spPr>
          <a:xfrm>
            <a:off x="9860675" y="2227925"/>
            <a:ext cx="7398900" cy="56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2" name="Google Shape;62;p5"/>
          <p:cNvSpPr>
            <a:spLocks noGrp="1"/>
          </p:cNvSpPr>
          <p:nvPr>
            <p:ph type="pic" idx="2"/>
          </p:nvPr>
        </p:nvSpPr>
        <p:spPr>
          <a:xfrm>
            <a:off x="1000800" y="1987175"/>
            <a:ext cx="7800900" cy="6140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63" name="Google Shape;6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13C3D4F-03AB-45B6-9FAC-D331885F870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3620" y="9539337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6"/>
          <p:cNvGrpSpPr/>
          <p:nvPr/>
        </p:nvGrpSpPr>
        <p:grpSpPr>
          <a:xfrm>
            <a:off x="0" y="0"/>
            <a:ext cx="18288000" cy="10649825"/>
            <a:chOff x="0" y="0"/>
            <a:chExt cx="18288000" cy="10649825"/>
          </a:xfrm>
        </p:grpSpPr>
        <p:pic>
          <p:nvPicPr>
            <p:cNvPr id="66" name="Google Shape;66;p6"/>
            <p:cNvPicPr preferRelativeResize="0"/>
            <p:nvPr/>
          </p:nvPicPr>
          <p:blipFill rotWithShape="1">
            <a:blip r:embed="rId2">
              <a:alphaModFix/>
            </a:blip>
            <a:srcRect t="62417" b="101"/>
            <a:stretch/>
          </p:blipFill>
          <p:spPr>
            <a:xfrm>
              <a:off x="0" y="0"/>
              <a:ext cx="18288000" cy="1028699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7" name="Google Shape;67;p6"/>
            <p:cNvGrpSpPr/>
            <p:nvPr/>
          </p:nvGrpSpPr>
          <p:grpSpPr>
            <a:xfrm>
              <a:off x="0" y="1"/>
              <a:ext cx="15405460" cy="2931702"/>
              <a:chOff x="0" y="-28575"/>
              <a:chExt cx="4152639" cy="841500"/>
            </a:xfrm>
          </p:grpSpPr>
          <p:sp>
            <p:nvSpPr>
              <p:cNvPr id="68" name="Google Shape;68;p6"/>
              <p:cNvSpPr/>
              <p:nvPr/>
            </p:nvSpPr>
            <p:spPr>
              <a:xfrm>
                <a:off x="0" y="0"/>
                <a:ext cx="4152639" cy="623422"/>
              </a:xfrm>
              <a:custGeom>
                <a:avLst/>
                <a:gdLst/>
                <a:ahLst/>
                <a:cxnLst/>
                <a:rect l="l" t="t" r="r" b="b"/>
                <a:pathLst>
                  <a:path w="4152639" h="623422" extrusionOk="0">
                    <a:moveTo>
                      <a:pt x="25042" y="0"/>
                    </a:moveTo>
                    <a:lnTo>
                      <a:pt x="4127597" y="0"/>
                    </a:lnTo>
                    <a:cubicBezTo>
                      <a:pt x="4141427" y="0"/>
                      <a:pt x="4152639" y="11212"/>
                      <a:pt x="4152639" y="25042"/>
                    </a:cubicBezTo>
                    <a:lnTo>
                      <a:pt x="4152639" y="598380"/>
                    </a:lnTo>
                    <a:cubicBezTo>
                      <a:pt x="4152639" y="612210"/>
                      <a:pt x="4141427" y="623422"/>
                      <a:pt x="4127597" y="623422"/>
                    </a:cubicBezTo>
                    <a:lnTo>
                      <a:pt x="25042" y="623422"/>
                    </a:lnTo>
                    <a:cubicBezTo>
                      <a:pt x="11212" y="623422"/>
                      <a:pt x="0" y="612210"/>
                      <a:pt x="0" y="598380"/>
                    </a:cubicBezTo>
                    <a:lnTo>
                      <a:pt x="0" y="25042"/>
                    </a:lnTo>
                    <a:cubicBezTo>
                      <a:pt x="0" y="11212"/>
                      <a:pt x="11212" y="0"/>
                      <a:pt x="25042" y="0"/>
                    </a:cubicBezTo>
                    <a:close/>
                  </a:path>
                </a:pathLst>
              </a:custGeom>
              <a:solidFill>
                <a:srgbClr val="EFB8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6"/>
              <p:cNvSpPr txBox="1"/>
              <p:nvPr/>
            </p:nvSpPr>
            <p:spPr>
              <a:xfrm>
                <a:off x="0" y="-28575"/>
                <a:ext cx="812700" cy="841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50800" tIns="50800" rIns="50800" bIns="508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70" name="Google Shape;70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5717625" y="8225900"/>
              <a:ext cx="2423925" cy="24239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1" name="Google Shape;71;p6"/>
          <p:cNvSpPr txBox="1">
            <a:spLocks noGrp="1"/>
          </p:cNvSpPr>
          <p:nvPr>
            <p:ph type="title"/>
          </p:nvPr>
        </p:nvSpPr>
        <p:spPr>
          <a:xfrm>
            <a:off x="426350" y="398825"/>
            <a:ext cx="145365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6"/>
          <p:cNvSpPr>
            <a:spLocks noGrp="1"/>
          </p:cNvSpPr>
          <p:nvPr>
            <p:ph type="pic" idx="2"/>
          </p:nvPr>
        </p:nvSpPr>
        <p:spPr>
          <a:xfrm>
            <a:off x="1731300" y="2562363"/>
            <a:ext cx="14825400" cy="5982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55786A-E71A-4A08-8C0A-D6C1ACA662E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875" y="9523939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white-bkgd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2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12"/>
          <p:cNvSpPr/>
          <p:nvPr/>
        </p:nvSpPr>
        <p:spPr>
          <a:xfrm>
            <a:off x="1976575" y="1239937"/>
            <a:ext cx="14337093" cy="7270408"/>
          </a:xfrm>
          <a:custGeom>
            <a:avLst/>
            <a:gdLst/>
            <a:ahLst/>
            <a:cxnLst/>
            <a:rect l="l" t="t" r="r" b="b"/>
            <a:pathLst>
              <a:path w="3775403" h="1979689" extrusionOk="0">
                <a:moveTo>
                  <a:pt x="27544" y="0"/>
                </a:moveTo>
                <a:lnTo>
                  <a:pt x="3747859" y="0"/>
                </a:lnTo>
                <a:cubicBezTo>
                  <a:pt x="3763071" y="0"/>
                  <a:pt x="3775403" y="12332"/>
                  <a:pt x="3775403" y="27544"/>
                </a:cubicBezTo>
                <a:lnTo>
                  <a:pt x="3775403" y="1952145"/>
                </a:lnTo>
                <a:cubicBezTo>
                  <a:pt x="3775403" y="1967357"/>
                  <a:pt x="3763071" y="1979689"/>
                  <a:pt x="3747859" y="1979689"/>
                </a:cubicBezTo>
                <a:lnTo>
                  <a:pt x="27544" y="1979689"/>
                </a:lnTo>
                <a:cubicBezTo>
                  <a:pt x="12332" y="1979689"/>
                  <a:pt x="0" y="1967357"/>
                  <a:pt x="0" y="1952145"/>
                </a:cubicBezTo>
                <a:lnTo>
                  <a:pt x="0" y="27544"/>
                </a:lnTo>
                <a:cubicBezTo>
                  <a:pt x="0" y="12332"/>
                  <a:pt x="12332" y="0"/>
                  <a:pt x="2754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8" name="Google Shape;148;p12"/>
          <p:cNvGrpSpPr/>
          <p:nvPr/>
        </p:nvGrpSpPr>
        <p:grpSpPr>
          <a:xfrm>
            <a:off x="1063138" y="4624453"/>
            <a:ext cx="578316" cy="580908"/>
            <a:chOff x="1813" y="0"/>
            <a:chExt cx="809173" cy="812800"/>
          </a:xfrm>
        </p:grpSpPr>
        <p:sp>
          <p:nvSpPr>
            <p:cNvPr id="149" name="Google Shape;149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2"/>
          <p:cNvGrpSpPr/>
          <p:nvPr/>
        </p:nvGrpSpPr>
        <p:grpSpPr>
          <a:xfrm>
            <a:off x="1063138" y="1675530"/>
            <a:ext cx="578316" cy="580908"/>
            <a:chOff x="1813" y="0"/>
            <a:chExt cx="809173" cy="812800"/>
          </a:xfrm>
        </p:grpSpPr>
        <p:sp>
          <p:nvSpPr>
            <p:cNvPr id="152" name="Google Shape;152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2"/>
          <p:cNvGrpSpPr/>
          <p:nvPr/>
        </p:nvGrpSpPr>
        <p:grpSpPr>
          <a:xfrm>
            <a:off x="1063138" y="3151557"/>
            <a:ext cx="578316" cy="580908"/>
            <a:chOff x="1813" y="0"/>
            <a:chExt cx="809173" cy="812800"/>
          </a:xfrm>
        </p:grpSpPr>
        <p:sp>
          <p:nvSpPr>
            <p:cNvPr id="155" name="Google Shape;155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2"/>
          <p:cNvGrpSpPr/>
          <p:nvPr/>
        </p:nvGrpSpPr>
        <p:grpSpPr>
          <a:xfrm>
            <a:off x="1063138" y="6100697"/>
            <a:ext cx="578316" cy="580908"/>
            <a:chOff x="1813" y="0"/>
            <a:chExt cx="809173" cy="812800"/>
          </a:xfrm>
        </p:grpSpPr>
        <p:sp>
          <p:nvSpPr>
            <p:cNvPr id="158" name="Google Shape;158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2"/>
          <p:cNvGrpSpPr/>
          <p:nvPr/>
        </p:nvGrpSpPr>
        <p:grpSpPr>
          <a:xfrm>
            <a:off x="1063138" y="7576942"/>
            <a:ext cx="578316" cy="580908"/>
            <a:chOff x="1813" y="0"/>
            <a:chExt cx="809173" cy="812800"/>
          </a:xfrm>
        </p:grpSpPr>
        <p:sp>
          <p:nvSpPr>
            <p:cNvPr id="161" name="Google Shape;161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2318200" y="1498625"/>
            <a:ext cx="13399500" cy="6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672C8-3291-4508-8ECD-408EC1E8B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91" y="9495321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preserve="1" userDrawn="1">
  <p:cSld name="TechTransfer2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12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-171343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8" name="Google Shape;148;p12"/>
          <p:cNvGrpSpPr/>
          <p:nvPr/>
        </p:nvGrpSpPr>
        <p:grpSpPr>
          <a:xfrm>
            <a:off x="1063138" y="4624453"/>
            <a:ext cx="578316" cy="580908"/>
            <a:chOff x="1813" y="0"/>
            <a:chExt cx="809173" cy="812800"/>
          </a:xfrm>
        </p:grpSpPr>
        <p:sp>
          <p:nvSpPr>
            <p:cNvPr id="149" name="Google Shape;149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1" name="Google Shape;151;p12"/>
          <p:cNvGrpSpPr/>
          <p:nvPr/>
        </p:nvGrpSpPr>
        <p:grpSpPr>
          <a:xfrm>
            <a:off x="1063138" y="1675530"/>
            <a:ext cx="578316" cy="580908"/>
            <a:chOff x="1813" y="0"/>
            <a:chExt cx="809173" cy="812800"/>
          </a:xfrm>
        </p:grpSpPr>
        <p:sp>
          <p:nvSpPr>
            <p:cNvPr id="152" name="Google Shape;152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4" name="Google Shape;154;p12"/>
          <p:cNvGrpSpPr/>
          <p:nvPr/>
        </p:nvGrpSpPr>
        <p:grpSpPr>
          <a:xfrm>
            <a:off x="1063138" y="3151557"/>
            <a:ext cx="578316" cy="580908"/>
            <a:chOff x="1813" y="0"/>
            <a:chExt cx="809173" cy="812800"/>
          </a:xfrm>
        </p:grpSpPr>
        <p:sp>
          <p:nvSpPr>
            <p:cNvPr id="155" name="Google Shape;155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7" name="Google Shape;157;p12"/>
          <p:cNvGrpSpPr/>
          <p:nvPr/>
        </p:nvGrpSpPr>
        <p:grpSpPr>
          <a:xfrm>
            <a:off x="1063138" y="6100697"/>
            <a:ext cx="578316" cy="580908"/>
            <a:chOff x="1813" y="0"/>
            <a:chExt cx="809173" cy="812800"/>
          </a:xfrm>
        </p:grpSpPr>
        <p:sp>
          <p:nvSpPr>
            <p:cNvPr id="158" name="Google Shape;158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2"/>
          <p:cNvGrpSpPr/>
          <p:nvPr/>
        </p:nvGrpSpPr>
        <p:grpSpPr>
          <a:xfrm>
            <a:off x="1063138" y="7576942"/>
            <a:ext cx="578316" cy="580908"/>
            <a:chOff x="1813" y="0"/>
            <a:chExt cx="809173" cy="812800"/>
          </a:xfrm>
        </p:grpSpPr>
        <p:sp>
          <p:nvSpPr>
            <p:cNvPr id="161" name="Google Shape;161;p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2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3" name="Google Shape;163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2"/>
          <p:cNvSpPr txBox="1">
            <a:spLocks noGrp="1"/>
          </p:cNvSpPr>
          <p:nvPr>
            <p:ph type="body" idx="1"/>
          </p:nvPr>
        </p:nvSpPr>
        <p:spPr>
          <a:xfrm>
            <a:off x="2318200" y="1498625"/>
            <a:ext cx="6825800" cy="66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8672C8-3291-4508-8ECD-408EC1E8B8C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7091" y="9495321"/>
            <a:ext cx="4182218" cy="59136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177843-44AD-49D1-A81E-470BE9AA13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9293" y="1666233"/>
            <a:ext cx="579170" cy="579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657ACD-DA26-4978-B250-CD9DFFCB27B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9293" y="3153295"/>
            <a:ext cx="579170" cy="579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F1A0B3-F623-4EAB-B689-BE81BADD2EE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9293" y="4572531"/>
            <a:ext cx="579170" cy="579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2231B6-ED49-422D-8A38-B80A7BC8CA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9293" y="6091400"/>
            <a:ext cx="579170" cy="5791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8313F2-2147-438E-BC9F-8029355E13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39293" y="7526317"/>
            <a:ext cx="579170" cy="579170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5D5152-6AA8-413F-A9DE-FEEDEAF489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4413" y="1498600"/>
            <a:ext cx="6524625" cy="67278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1496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big picture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11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0" name="Google Shape;140;p11"/>
          <p:cNvGrpSpPr/>
          <p:nvPr/>
        </p:nvGrpSpPr>
        <p:grpSpPr>
          <a:xfrm>
            <a:off x="476419" y="471988"/>
            <a:ext cx="1977700" cy="1986564"/>
            <a:chOff x="1813" y="0"/>
            <a:chExt cx="809173" cy="812800"/>
          </a:xfrm>
        </p:grpSpPr>
        <p:sp>
          <p:nvSpPr>
            <p:cNvPr id="141" name="Google Shape;141;p1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EFB8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1"/>
            <p:cNvSpPr txBox="1"/>
            <p:nvPr/>
          </p:nvSpPr>
          <p:spPr>
            <a:xfrm>
              <a:off x="76200" y="47625"/>
              <a:ext cx="660300" cy="689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3" name="Google Shape;14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1"/>
          <p:cNvSpPr>
            <a:spLocks noGrp="1"/>
          </p:cNvSpPr>
          <p:nvPr>
            <p:ph type="pic" idx="2"/>
          </p:nvPr>
        </p:nvSpPr>
        <p:spPr>
          <a:xfrm>
            <a:off x="2552400" y="1350150"/>
            <a:ext cx="13183200" cy="75867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817124-8BBD-492F-9EDE-1379AB2009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4524" y="9495918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8"/>
          <p:cNvPicPr preferRelativeResize="0"/>
          <p:nvPr/>
        </p:nvPicPr>
        <p:blipFill rotWithShape="1">
          <a:blip r:embed="rId2">
            <a:alphaModFix/>
          </a:blip>
          <a:srcRect t="62417" b="101"/>
          <a:stretch/>
        </p:blipFill>
        <p:spPr>
          <a:xfrm>
            <a:off x="0" y="0"/>
            <a:ext cx="18288000" cy="10286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" name="Google Shape;87;p8"/>
          <p:cNvGrpSpPr/>
          <p:nvPr/>
        </p:nvGrpSpPr>
        <p:grpSpPr>
          <a:xfrm>
            <a:off x="0" y="3491950"/>
            <a:ext cx="18288203" cy="3195091"/>
            <a:chOff x="0" y="-28575"/>
            <a:chExt cx="4984248" cy="841500"/>
          </a:xfrm>
        </p:grpSpPr>
        <p:sp>
          <p:nvSpPr>
            <p:cNvPr id="88" name="Google Shape;88;p8"/>
            <p:cNvSpPr/>
            <p:nvPr/>
          </p:nvSpPr>
          <p:spPr>
            <a:xfrm>
              <a:off x="0" y="0"/>
              <a:ext cx="4984248" cy="812800"/>
            </a:xfrm>
            <a:custGeom>
              <a:avLst/>
              <a:gdLst/>
              <a:ahLst/>
              <a:cxnLst/>
              <a:rect l="l" t="t" r="r" b="b"/>
              <a:pathLst>
                <a:path w="4984248" h="812800" extrusionOk="0">
                  <a:moveTo>
                    <a:pt x="20864" y="0"/>
                  </a:moveTo>
                  <a:lnTo>
                    <a:pt x="4963384" y="0"/>
                  </a:lnTo>
                  <a:cubicBezTo>
                    <a:pt x="4974907" y="0"/>
                    <a:pt x="4984248" y="9341"/>
                    <a:pt x="4984248" y="20864"/>
                  </a:cubicBezTo>
                  <a:lnTo>
                    <a:pt x="4984248" y="791936"/>
                  </a:lnTo>
                  <a:cubicBezTo>
                    <a:pt x="4984248" y="803459"/>
                    <a:pt x="4974907" y="812800"/>
                    <a:pt x="4963384" y="812800"/>
                  </a:cubicBezTo>
                  <a:lnTo>
                    <a:pt x="20864" y="812800"/>
                  </a:lnTo>
                  <a:cubicBezTo>
                    <a:pt x="9341" y="812800"/>
                    <a:pt x="0" y="803459"/>
                    <a:pt x="0" y="791936"/>
                  </a:cubicBezTo>
                  <a:lnTo>
                    <a:pt x="0" y="20864"/>
                  </a:lnTo>
                  <a:cubicBezTo>
                    <a:pt x="0" y="9341"/>
                    <a:pt x="9341" y="0"/>
                    <a:pt x="20864" y="0"/>
                  </a:cubicBezTo>
                  <a:close/>
                </a:path>
              </a:pathLst>
            </a:custGeom>
            <a:solidFill>
              <a:srgbClr val="0030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8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17625" y="8225900"/>
            <a:ext cx="2423925" cy="242392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8"/>
          <p:cNvSpPr>
            <a:spLocks noGrp="1"/>
          </p:cNvSpPr>
          <p:nvPr>
            <p:ph type="pic" idx="2"/>
          </p:nvPr>
        </p:nvSpPr>
        <p:spPr>
          <a:xfrm>
            <a:off x="796125" y="3387300"/>
            <a:ext cx="3535800" cy="351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2" name="Google Shape;92;p8"/>
          <p:cNvSpPr>
            <a:spLocks noGrp="1"/>
          </p:cNvSpPr>
          <p:nvPr>
            <p:ph type="pic" idx="3"/>
          </p:nvPr>
        </p:nvSpPr>
        <p:spPr>
          <a:xfrm>
            <a:off x="5262950" y="3409500"/>
            <a:ext cx="3535800" cy="351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3" name="Google Shape;93;p8"/>
          <p:cNvSpPr>
            <a:spLocks noGrp="1"/>
          </p:cNvSpPr>
          <p:nvPr>
            <p:ph type="pic" idx="4"/>
          </p:nvPr>
        </p:nvSpPr>
        <p:spPr>
          <a:xfrm>
            <a:off x="14196600" y="3387300"/>
            <a:ext cx="3535800" cy="351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94" name="Google Shape;94;p8"/>
          <p:cNvSpPr>
            <a:spLocks noGrp="1"/>
          </p:cNvSpPr>
          <p:nvPr>
            <p:ph type="pic" idx="5"/>
          </p:nvPr>
        </p:nvSpPr>
        <p:spPr>
          <a:xfrm>
            <a:off x="9729763" y="3409500"/>
            <a:ext cx="3535800" cy="35124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5884D-825D-4241-B036-31389A3E9B4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24945" y="9521782"/>
            <a:ext cx="4182218" cy="591363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5">
            <a:alphaModFix/>
          </a:blip>
          <a:srcRect l="2371" r="2371"/>
          <a:stretch/>
        </p:blipFill>
        <p:spPr>
          <a:xfrm>
            <a:off x="0" y="0"/>
            <a:ext cx="1828799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13831491" y="9332485"/>
            <a:ext cx="4182296" cy="5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/>
        </p:nvSpPr>
        <p:spPr>
          <a:xfrm>
            <a:off x="9144000" y="1284537"/>
            <a:ext cx="40146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>
                <a:solidFill>
                  <a:srgbClr val="F8F8F8"/>
                </a:solidFill>
                <a:latin typeface="Lusitana"/>
                <a:ea typeface="Lusitana"/>
                <a:cs typeface="Lusitana"/>
                <a:sym typeface="Lusitana"/>
              </a:rPr>
              <a:t>Virtual Summit </a:t>
            </a:r>
            <a:endParaRPr/>
          </a:p>
        </p:txBody>
      </p:sp>
      <p:sp>
        <p:nvSpPr>
          <p:cNvPr id="9" name="Google Shape;9;p1"/>
          <p:cNvSpPr txBox="1"/>
          <p:nvPr/>
        </p:nvSpPr>
        <p:spPr>
          <a:xfrm>
            <a:off x="13613286" y="1284536"/>
            <a:ext cx="3772200" cy="915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 dirty="0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July  9 - 11, 2024</a:t>
            </a:r>
            <a:endParaRPr dirty="0"/>
          </a:p>
        </p:txBody>
      </p:sp>
      <p:sp>
        <p:nvSpPr>
          <p:cNvPr id="10" name="Google Shape;10;p1"/>
          <p:cNvSpPr txBox="1"/>
          <p:nvPr/>
        </p:nvSpPr>
        <p:spPr>
          <a:xfrm>
            <a:off x="13021359" y="1195001"/>
            <a:ext cx="294000" cy="7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49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|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8" r:id="rId6"/>
    <p:sldLayoutId id="2147483663" r:id="rId7"/>
    <p:sldLayoutId id="2147483657" r:id="rId8"/>
    <p:sldLayoutId id="2147483654" r:id="rId9"/>
    <p:sldLayoutId id="2147483655" r:id="rId10"/>
    <p:sldLayoutId id="2147483656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 rotWithShape="1">
          <a:blip r:embed="rId3">
            <a:alphaModFix/>
          </a:blip>
          <a:srcRect l="2370" r="2369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31491" y="9332485"/>
            <a:ext cx="4182296" cy="59183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6"/>
          <p:cNvSpPr txBox="1"/>
          <p:nvPr/>
        </p:nvSpPr>
        <p:spPr>
          <a:xfrm>
            <a:off x="9144000" y="1284537"/>
            <a:ext cx="4014690" cy="73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>
                <a:solidFill>
                  <a:srgbClr val="F8F8F8"/>
                </a:solidFill>
                <a:latin typeface="Lusitana"/>
                <a:ea typeface="Lusitana"/>
                <a:cs typeface="Lusitana"/>
                <a:sym typeface="Lusitana"/>
              </a:rPr>
              <a:t>Virtual Summit </a:t>
            </a:r>
            <a:endParaRPr/>
          </a:p>
        </p:txBody>
      </p:sp>
      <p:sp>
        <p:nvSpPr>
          <p:cNvPr id="206" name="Google Shape;206;p16"/>
          <p:cNvSpPr txBox="1"/>
          <p:nvPr/>
        </p:nvSpPr>
        <p:spPr>
          <a:xfrm>
            <a:off x="13613286" y="1284536"/>
            <a:ext cx="3772200" cy="6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49" b="0" i="0" u="none" strike="noStrike" cap="none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July  </a:t>
            </a:r>
            <a:r>
              <a:rPr lang="en-US" sz="4249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9</a:t>
            </a:r>
            <a:r>
              <a:rPr lang="en-US" sz="4249" b="0" i="0" u="none" strike="noStrike" cap="none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 - 1</a:t>
            </a:r>
            <a:r>
              <a:rPr lang="en-US" sz="4249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1</a:t>
            </a:r>
            <a:r>
              <a:rPr lang="en-US" sz="4249" b="0" i="0" u="none" strike="noStrike" cap="none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, 202</a:t>
            </a:r>
            <a:r>
              <a:rPr lang="en-US" sz="4249">
                <a:solidFill>
                  <a:srgbClr val="FFFFFF"/>
                </a:solidFill>
                <a:latin typeface="Lusitana"/>
                <a:ea typeface="Lusitana"/>
                <a:cs typeface="Lusitana"/>
                <a:sym typeface="Lusitana"/>
              </a:rPr>
              <a:t>4</a:t>
            </a:r>
            <a:endParaRPr/>
          </a:p>
        </p:txBody>
      </p:sp>
      <p:sp>
        <p:nvSpPr>
          <p:cNvPr id="207" name="Google Shape;207;p16"/>
          <p:cNvSpPr txBox="1"/>
          <p:nvPr/>
        </p:nvSpPr>
        <p:spPr>
          <a:xfrm>
            <a:off x="13021359" y="1195001"/>
            <a:ext cx="294010" cy="770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549" b="0" i="0" u="none" strike="noStrike" cap="none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|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5B82A0D0-E79E-4345-9323-1DA1BCC26577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646AA6-4A5E-45FB-97BC-6D23C3634FC8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FACA37A-FBB4-475F-90BC-178068FF3587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C00064B-D8EB-4840-A544-36DD761FC807}"/>
              </a:ext>
            </a:extLst>
          </p:cNvPr>
          <p:cNvSpPr>
            <a:spLocks noGrp="1"/>
          </p:cNvSpPr>
          <p:nvPr>
            <p:ph type="pic" idx="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3B3897-A88C-4E0E-B4CD-09FB9D534088}"/>
              </a:ext>
            </a:extLst>
          </p:cNvPr>
          <p:cNvSpPr>
            <a:spLocks noGrp="1"/>
          </p:cNvSpPr>
          <p:nvPr>
            <p:ph type="pic" idx="6"/>
          </p:nvPr>
        </p:nvSpPr>
        <p:spPr/>
      </p:sp>
    </p:spTree>
    <p:extLst>
      <p:ext uri="{BB962C8B-B14F-4D97-AF65-F5344CB8AC3E}">
        <p14:creationId xmlns:p14="http://schemas.microsoft.com/office/powerpoint/2010/main" val="2606574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87B42D9C-FC65-4546-9286-9F3D177F95EB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C7A40A9-8FC5-49C0-9306-0B9E5BDF1054}"/>
              </a:ext>
            </a:extLst>
          </p:cNvPr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EC2881-EC11-435B-BDB4-6213BF300F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696D4B-DFFD-422C-A159-04D5B1064DE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47598070-5145-4985-B635-5E52CF63E9BC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10998BC-6E2D-486B-8EB6-9C3D61472328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31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80ABD-06DB-4161-9DB0-73EB2CAF3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2E62CF-A439-4A83-A3B9-B6D79BEB4E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910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2FC6ADC-6131-466D-8CD9-06782AB4B1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80389-1AC0-4E0B-A80F-047D86ADCCA8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B979E66-B7A2-4D1E-9C80-A45CE36B9B47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E4B9EEA-2602-4631-BB22-07125699F22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5B0DBA8-EC12-457D-8DA5-9527096BF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B915D64-5DC3-4FB1-A67E-EC756C40A1BC}"/>
              </a:ext>
            </a:extLst>
          </p:cNvPr>
          <p:cNvSpPr>
            <a:spLocks noGrp="1"/>
          </p:cNvSpPr>
          <p:nvPr>
            <p:ph type="sub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9E6EEBD7-CB88-4E3E-B8FC-3829409B9C9D}"/>
              </a:ext>
            </a:extLst>
          </p:cNvPr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B66330BF-C3D6-4EBB-8A33-218EF623106B}"/>
              </a:ext>
            </a:extLst>
          </p:cNvPr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2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33C60C-F008-4138-AD9A-166F93392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CC93CED-3DF6-40A5-8594-AD1611D6FE31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</p:spTree>
    <p:extLst>
      <p:ext uri="{BB962C8B-B14F-4D97-AF65-F5344CB8AC3E}">
        <p14:creationId xmlns:p14="http://schemas.microsoft.com/office/powerpoint/2010/main" val="754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0519DC-B26A-4182-948E-644CCCBB63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C982A2-A0E8-4D23-86CE-A8F5DE557451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20293962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CE1E1-396D-4459-9AAF-78BF29D80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B1B5B4-ECB3-41C5-B319-4D4D24E7530E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</p:spTree>
    <p:extLst>
      <p:ext uri="{BB962C8B-B14F-4D97-AF65-F5344CB8AC3E}">
        <p14:creationId xmlns:p14="http://schemas.microsoft.com/office/powerpoint/2010/main" val="2114268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532525-6716-4D39-B70E-5D744EBCB7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DF3FA-9383-4B5F-8003-32D064C08C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9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931A326-8A23-4D06-B0D2-1C799BEDAF69}"/>
              </a:ext>
            </a:extLst>
          </p:cNvPr>
          <p:cNvSpPr>
            <a:spLocks noGrp="1"/>
          </p:cNvSpPr>
          <p:nvPr>
            <p:ph type="pic" idx="2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755E39-BC0E-4C3B-869A-5244AB41AC27}"/>
              </a:ext>
            </a:extLst>
          </p:cNvPr>
          <p:cNvSpPr>
            <a:spLocks noGrp="1"/>
          </p:cNvSpPr>
          <p:nvPr>
            <p:ph type="pic" idx="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3F5B45-185C-4F8E-8A2D-E4246E534D66}"/>
              </a:ext>
            </a:extLst>
          </p:cNvPr>
          <p:cNvSpPr>
            <a:spLocks noGrp="1"/>
          </p:cNvSpPr>
          <p:nvPr>
            <p:ph type="pic" idx="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09CF64B-2D95-4272-ACA9-24F2E7F7B178}"/>
              </a:ext>
            </a:extLst>
          </p:cNvPr>
          <p:cNvSpPr>
            <a:spLocks noGrp="1"/>
          </p:cNvSpPr>
          <p:nvPr>
            <p:ph type="pic" idx="5"/>
          </p:nvPr>
        </p:nvSpPr>
        <p:spPr/>
      </p:sp>
    </p:spTree>
    <p:extLst>
      <p:ext uri="{BB962C8B-B14F-4D97-AF65-F5344CB8AC3E}">
        <p14:creationId xmlns:p14="http://schemas.microsoft.com/office/powerpoint/2010/main" val="75789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318EB9F-E101-487D-BFD9-A754FCBA93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CB1700-893C-4F8C-8415-38A7DE095032}"/>
              </a:ext>
            </a:extLst>
          </p:cNvPr>
          <p:cNvSpPr>
            <a:spLocks noGrp="1"/>
          </p:cNvSpPr>
          <p:nvPr>
            <p:ph type="sub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568DEDF-8E05-4DCA-89CF-4CF1B2BE5AC2}"/>
              </a:ext>
            </a:extLst>
          </p:cNvPr>
          <p:cNvSpPr>
            <a:spLocks noGrp="1"/>
          </p:cNvSpPr>
          <p:nvPr>
            <p:ph type="sub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42ECF7C-E507-46CD-9004-242447B5F2B9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07235"/>
      </p:ext>
    </p:extLst>
  </p:cSld>
  <p:clrMapOvr>
    <a:masterClrMapping/>
  </p:clrMapOvr>
</p:sld>
</file>

<file path=ppt/theme/theme1.xml><?xml version="1.0" encoding="utf-8"?>
<a:theme xmlns:a="http://schemas.openxmlformats.org/drawingml/2006/main" name="Tech and Transfer 202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</Words>
  <Application>Microsoft Office PowerPoint</Application>
  <PresentationFormat>Custom</PresentationFormat>
  <Paragraphs>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Open Sans</vt:lpstr>
      <vt:lpstr>Calibri</vt:lpstr>
      <vt:lpstr>Open Sans ExtraBold</vt:lpstr>
      <vt:lpstr>Lusitana</vt:lpstr>
      <vt:lpstr>Tech and Transfer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Paulina Duque</dc:creator>
  <cp:lastModifiedBy>Windows User</cp:lastModifiedBy>
  <cp:revision>17</cp:revision>
  <dcterms:modified xsi:type="dcterms:W3CDTF">2024-05-29T13:34:27Z</dcterms:modified>
</cp:coreProperties>
</file>