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5" r:id="rId16"/>
    <p:sldId id="26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4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4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3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5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5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4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5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6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B1C4-F6F8-4ECD-960C-61F3B095F346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ED5B-B037-432F-9985-2F66BF79D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Degree Completion </a:t>
            </a:r>
            <a:r>
              <a:rPr lang="en-US" sz="3600" smtClean="0"/>
              <a:t>Landscape and </a:t>
            </a:r>
            <a:r>
              <a:rPr lang="en-US" sz="3600" dirty="0" smtClean="0"/>
              <a:t>the Challenges Ahead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Mike Reilly</a:t>
            </a:r>
          </a:p>
          <a:p>
            <a:r>
              <a:rPr lang="en-US" dirty="0" smtClean="0"/>
              <a:t>Executive Director</a:t>
            </a:r>
          </a:p>
          <a:p>
            <a:r>
              <a:rPr lang="en-US" dirty="0" smtClean="0"/>
              <a:t>AACRAO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6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6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2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8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7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1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22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22238"/>
            <a:ext cx="91979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55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Acknowledgements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	Data and graphs developed 	by Dennis Jones and Pat 	Kelly</a:t>
            </a:r>
            <a:r>
              <a:rPr lang="en-US" sz="4800" smtClean="0"/>
              <a:t>, NCHEMS, </a:t>
            </a:r>
            <a:r>
              <a:rPr lang="en-US" sz="4800" dirty="0" smtClean="0"/>
              <a:t>and by Brian 	Prescott, WICHE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578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22238"/>
            <a:ext cx="91979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8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22238"/>
            <a:ext cx="91979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5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22238"/>
            <a:ext cx="91979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22238"/>
            <a:ext cx="91979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7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22238"/>
            <a:ext cx="91979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5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22238"/>
            <a:ext cx="91979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9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22238"/>
            <a:ext cx="91979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9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22238"/>
            <a:ext cx="91979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1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22238"/>
            <a:ext cx="91979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0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1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7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7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3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22238"/>
            <a:ext cx="9502776" cy="710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</Words>
  <Application>Microsoft Office PowerPoint</Application>
  <PresentationFormat>On-screen Show (4:3)</PresentationFormat>
  <Paragraphs>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Degree Completion Landscape and the Challenges Ahead</vt:lpstr>
      <vt:lpstr>Acknowledgements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Reilly, Michael</dc:creator>
  <cp:lastModifiedBy>Reilly, Michael</cp:lastModifiedBy>
  <cp:revision>12</cp:revision>
  <dcterms:created xsi:type="dcterms:W3CDTF">2013-09-04T17:14:28Z</dcterms:created>
  <dcterms:modified xsi:type="dcterms:W3CDTF">2013-10-08T17:19:52Z</dcterms:modified>
</cp:coreProperties>
</file>