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8A5FED2-EB08-4F65-A458-17FD26BCD041}" type="datetimeFigureOut">
              <a:rPr lang="en-US" smtClean="0"/>
              <a:t>12/3/2013</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2D28A63-0A8B-40F2-AB1D-3EE84E7EF12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A5FED2-EB08-4F65-A458-17FD26BCD041}"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28A63-0A8B-40F2-AB1D-3EE84E7EF1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5FED2-EB08-4F65-A458-17FD26BCD041}"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28A63-0A8B-40F2-AB1D-3EE84E7EF1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A5FED2-EB08-4F65-A458-17FD26BCD041}"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28A63-0A8B-40F2-AB1D-3EE84E7EF126}"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A5FED2-EB08-4F65-A458-17FD26BCD041}"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D28A63-0A8B-40F2-AB1D-3EE84E7EF12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8A5FED2-EB08-4F65-A458-17FD26BCD041}"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28A63-0A8B-40F2-AB1D-3EE84E7EF126}"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8A5FED2-EB08-4F65-A458-17FD26BCD041}"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D28A63-0A8B-40F2-AB1D-3EE84E7EF12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A5FED2-EB08-4F65-A458-17FD26BCD041}"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D28A63-0A8B-40F2-AB1D-3EE84E7EF126}"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A5FED2-EB08-4F65-A458-17FD26BCD041}"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28A63-0A8B-40F2-AB1D-3EE84E7EF1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5FED2-EB08-4F65-A458-17FD26BCD041}"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28A63-0A8B-40F2-AB1D-3EE84E7EF126}"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5FED2-EB08-4F65-A458-17FD26BCD041}"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D28A63-0A8B-40F2-AB1D-3EE84E7EF1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8A5FED2-EB08-4F65-A458-17FD26BCD041}" type="datetimeFigureOut">
              <a:rPr lang="en-US" smtClean="0"/>
              <a:t>12/3/2013</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2D28A63-0A8B-40F2-AB1D-3EE84E7EF1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Strategic Planning </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Key Concepts to consider when developing a Strategic Plan with your S &amp; R Leadership Team</a:t>
            </a:r>
            <a:endParaRPr lang="en-US" dirty="0"/>
          </a:p>
        </p:txBody>
      </p:sp>
    </p:spTree>
    <p:extLst>
      <p:ext uri="{BB962C8B-B14F-4D97-AF65-F5344CB8AC3E}">
        <p14:creationId xmlns:p14="http://schemas.microsoft.com/office/powerpoint/2010/main" val="222001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dirty="0"/>
              <a:t>Strategic </a:t>
            </a:r>
            <a:r>
              <a:rPr lang="en-US" dirty="0" smtClean="0"/>
              <a:t>Planning</a:t>
            </a:r>
            <a:br>
              <a:rPr lang="en-US" dirty="0" smtClean="0"/>
            </a:br>
            <a:r>
              <a:rPr lang="en-US" sz="2000" dirty="0" smtClean="0"/>
              <a:t>Basic Principles of the S.P. Process</a:t>
            </a:r>
            <a:r>
              <a:rPr lang="en-US" dirty="0" smtClean="0"/>
              <a:t> </a:t>
            </a:r>
            <a:endParaRPr lang="en-US" dirty="0"/>
          </a:p>
        </p:txBody>
      </p:sp>
      <p:sp>
        <p:nvSpPr>
          <p:cNvPr id="3" name="Content Placeholder 2"/>
          <p:cNvSpPr>
            <a:spLocks noGrp="1"/>
          </p:cNvSpPr>
          <p:nvPr>
            <p:ph idx="1"/>
          </p:nvPr>
        </p:nvSpPr>
        <p:spPr/>
        <p:txBody>
          <a:bodyPr/>
          <a:lstStyle/>
          <a:p>
            <a:r>
              <a:rPr lang="en-US" dirty="0" smtClean="0"/>
              <a:t>The Plan should drive the budget(not the other way around)</a:t>
            </a:r>
          </a:p>
          <a:p>
            <a:r>
              <a:rPr lang="en-US" dirty="0" smtClean="0"/>
              <a:t>Plan should be high level, future driven and forward vision. </a:t>
            </a:r>
          </a:p>
          <a:p>
            <a:r>
              <a:rPr lang="en-US" dirty="0" smtClean="0"/>
              <a:t>Consider Data, both hard data and intuitive data.</a:t>
            </a:r>
          </a:p>
          <a:p>
            <a:r>
              <a:rPr lang="en-US" dirty="0" smtClean="0"/>
              <a:t>The goal is for the S. P. to be the foundation of every decision. </a:t>
            </a:r>
          </a:p>
          <a:p>
            <a:r>
              <a:rPr lang="en-US" dirty="0" smtClean="0"/>
              <a:t>You should </a:t>
            </a:r>
            <a:r>
              <a:rPr lang="en-US" dirty="0" smtClean="0"/>
              <a:t>lead </a:t>
            </a:r>
            <a:r>
              <a:rPr lang="en-US" dirty="0" smtClean="0"/>
              <a:t>with the S. P. (active NOT a relic).</a:t>
            </a:r>
          </a:p>
          <a:p>
            <a:pPr indent="0">
              <a:buNone/>
            </a:pPr>
            <a:endParaRPr lang="en-US" dirty="0" smtClean="0"/>
          </a:p>
          <a:p>
            <a:pPr indent="0">
              <a:buNone/>
            </a:pPr>
            <a:endParaRPr lang="en-US" dirty="0"/>
          </a:p>
        </p:txBody>
      </p:sp>
    </p:spTree>
    <p:extLst>
      <p:ext uri="{BB962C8B-B14F-4D97-AF65-F5344CB8AC3E}">
        <p14:creationId xmlns:p14="http://schemas.microsoft.com/office/powerpoint/2010/main" val="308039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143000"/>
          </a:xfrm>
        </p:spPr>
        <p:txBody>
          <a:bodyPr>
            <a:normAutofit fontScale="90000"/>
          </a:bodyPr>
          <a:lstStyle/>
          <a:p>
            <a:r>
              <a:rPr lang="en-US" dirty="0" smtClean="0"/>
              <a:t>Strategic Planning</a:t>
            </a:r>
            <a:br>
              <a:rPr lang="en-US" dirty="0" smtClean="0"/>
            </a:br>
            <a:r>
              <a:rPr lang="en-US" dirty="0" smtClean="0"/>
              <a:t> </a:t>
            </a:r>
            <a:r>
              <a:rPr lang="en-US" sz="2200" dirty="0" smtClean="0"/>
              <a:t>Plan drives </a:t>
            </a:r>
            <a:r>
              <a:rPr lang="en-US" sz="2200" dirty="0"/>
              <a:t>the </a:t>
            </a:r>
            <a:r>
              <a:rPr lang="en-US" sz="2200" dirty="0" smtClean="0"/>
              <a:t>budget</a:t>
            </a:r>
            <a:endParaRPr lang="en-US" sz="2200" dirty="0"/>
          </a:p>
        </p:txBody>
      </p:sp>
      <p:sp>
        <p:nvSpPr>
          <p:cNvPr id="3" name="Content Placeholder 2"/>
          <p:cNvSpPr>
            <a:spLocks noGrp="1"/>
          </p:cNvSpPr>
          <p:nvPr>
            <p:ph idx="1"/>
          </p:nvPr>
        </p:nvSpPr>
        <p:spPr>
          <a:xfrm>
            <a:off x="1371600" y="2667000"/>
            <a:ext cx="6400800" cy="2819401"/>
          </a:xfrm>
        </p:spPr>
        <p:txBody>
          <a:bodyPr/>
          <a:lstStyle/>
          <a:p>
            <a:r>
              <a:rPr lang="en-US" b="1" dirty="0" smtClean="0"/>
              <a:t>Resist the $ talks factor: </a:t>
            </a:r>
            <a:r>
              <a:rPr lang="en-US" dirty="0" smtClean="0"/>
              <a:t>If you lead with money it can stifle your innovation and the health of the organization. </a:t>
            </a:r>
            <a:endParaRPr lang="en-US" dirty="0" smtClean="0"/>
          </a:p>
          <a:p>
            <a:r>
              <a:rPr lang="en-US" b="1" dirty="0" smtClean="0"/>
              <a:t>Initiatives will move the needle:</a:t>
            </a:r>
            <a:r>
              <a:rPr lang="en-US" dirty="0" smtClean="0"/>
              <a:t> If the initiatives to accomplish the Strategic goals are the focus your stakeholders will invest and support the </a:t>
            </a:r>
            <a:r>
              <a:rPr lang="en-US" dirty="0" err="1" smtClean="0"/>
              <a:t>orginization</a:t>
            </a:r>
            <a:r>
              <a:rPr lang="en-US" dirty="0" smtClean="0"/>
              <a:t>.  </a:t>
            </a:r>
            <a:endParaRPr lang="en-US" dirty="0" smtClean="0"/>
          </a:p>
          <a:p>
            <a:endParaRPr lang="en-US" dirty="0"/>
          </a:p>
        </p:txBody>
      </p:sp>
    </p:spTree>
    <p:extLst>
      <p:ext uri="{BB962C8B-B14F-4D97-AF65-F5344CB8AC3E}">
        <p14:creationId xmlns:p14="http://schemas.microsoft.com/office/powerpoint/2010/main" val="228698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400800" cy="990600"/>
          </a:xfrm>
        </p:spPr>
        <p:txBody>
          <a:bodyPr>
            <a:normAutofit fontScale="90000"/>
          </a:bodyPr>
          <a:lstStyle/>
          <a:p>
            <a:r>
              <a:rPr lang="en-US" dirty="0"/>
              <a:t>Strategic Planning</a:t>
            </a:r>
            <a:br>
              <a:rPr lang="en-US" dirty="0"/>
            </a:br>
            <a:r>
              <a:rPr lang="en-US" dirty="0"/>
              <a:t> </a:t>
            </a:r>
            <a:r>
              <a:rPr lang="en-US" sz="2000" dirty="0" smtClean="0"/>
              <a:t>Plan =high, future </a:t>
            </a:r>
            <a:r>
              <a:rPr lang="en-US" sz="2000" dirty="0"/>
              <a:t>&amp;</a:t>
            </a:r>
            <a:r>
              <a:rPr lang="en-US" sz="2000" dirty="0" smtClean="0"/>
              <a:t> </a:t>
            </a:r>
            <a:r>
              <a:rPr lang="en-US" sz="2000" dirty="0"/>
              <a:t>forward vision</a:t>
            </a:r>
            <a:endParaRPr lang="en-US" sz="2200" dirty="0"/>
          </a:p>
        </p:txBody>
      </p:sp>
      <p:sp>
        <p:nvSpPr>
          <p:cNvPr id="3" name="Content Placeholder 2"/>
          <p:cNvSpPr>
            <a:spLocks noGrp="1"/>
          </p:cNvSpPr>
          <p:nvPr>
            <p:ph idx="1"/>
          </p:nvPr>
        </p:nvSpPr>
        <p:spPr/>
        <p:txBody>
          <a:bodyPr/>
          <a:lstStyle/>
          <a:p>
            <a:r>
              <a:rPr lang="en-US" b="1" dirty="0"/>
              <a:t>R</a:t>
            </a:r>
            <a:r>
              <a:rPr lang="en-US" b="1" dirty="0" smtClean="0"/>
              <a:t>esist jumping to doing: </a:t>
            </a:r>
            <a:r>
              <a:rPr lang="en-US" dirty="0" smtClean="0"/>
              <a:t>We tend to be doers, be patient with the visionary &amp; creative thinking. It can actually enhance the doing stage. </a:t>
            </a:r>
          </a:p>
          <a:p>
            <a:r>
              <a:rPr lang="en-US" b="1" dirty="0" smtClean="0"/>
              <a:t>Be student driven:</a:t>
            </a:r>
            <a:r>
              <a:rPr lang="en-US" dirty="0" smtClean="0"/>
              <a:t> If you think in the context of student needs they will compel you to be forward thinking and innovative. Your stakeholders are starving for information and programming to help them better engage students and their parents.  </a:t>
            </a:r>
            <a:endParaRPr lang="en-US" dirty="0"/>
          </a:p>
        </p:txBody>
      </p:sp>
    </p:spTree>
    <p:extLst>
      <p:ext uri="{BB962C8B-B14F-4D97-AF65-F5344CB8AC3E}">
        <p14:creationId xmlns:p14="http://schemas.microsoft.com/office/powerpoint/2010/main" val="60696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143000"/>
          </a:xfrm>
        </p:spPr>
        <p:txBody>
          <a:bodyPr>
            <a:normAutofit/>
          </a:bodyPr>
          <a:lstStyle/>
          <a:p>
            <a:r>
              <a:rPr lang="en-US" dirty="0"/>
              <a:t>Strategic Planning</a:t>
            </a:r>
            <a:br>
              <a:rPr lang="en-US" dirty="0"/>
            </a:br>
            <a:r>
              <a:rPr lang="en-US" sz="2000" dirty="0" smtClean="0"/>
              <a:t>Use hard </a:t>
            </a:r>
            <a:r>
              <a:rPr lang="en-US" sz="2000" dirty="0"/>
              <a:t>data &amp;</a:t>
            </a:r>
            <a:r>
              <a:rPr lang="en-US" sz="2000" dirty="0" smtClean="0"/>
              <a:t> </a:t>
            </a:r>
            <a:r>
              <a:rPr lang="en-US" sz="2000" dirty="0"/>
              <a:t>intuitive data</a:t>
            </a:r>
            <a:r>
              <a:rPr lang="en-US" sz="2000" dirty="0" smtClean="0"/>
              <a:t> </a:t>
            </a:r>
            <a:endParaRPr lang="en-US" sz="2000" dirty="0"/>
          </a:p>
        </p:txBody>
      </p:sp>
      <p:sp>
        <p:nvSpPr>
          <p:cNvPr id="3" name="Content Placeholder 2"/>
          <p:cNvSpPr>
            <a:spLocks noGrp="1"/>
          </p:cNvSpPr>
          <p:nvPr>
            <p:ph idx="1"/>
          </p:nvPr>
        </p:nvSpPr>
        <p:spPr/>
        <p:txBody>
          <a:bodyPr/>
          <a:lstStyle/>
          <a:p>
            <a:r>
              <a:rPr lang="en-US" b="1" dirty="0" smtClean="0"/>
              <a:t>What are your Stakeholder telling you:</a:t>
            </a:r>
            <a:r>
              <a:rPr lang="en-US" dirty="0" smtClean="0"/>
              <a:t> Surveys, Higher Education articles </a:t>
            </a:r>
            <a:r>
              <a:rPr lang="en-US" dirty="0"/>
              <a:t>&amp;</a:t>
            </a:r>
            <a:r>
              <a:rPr lang="en-US" dirty="0" smtClean="0"/>
              <a:t> journal, etc.</a:t>
            </a:r>
          </a:p>
          <a:p>
            <a:r>
              <a:rPr lang="en-US" b="1" dirty="0" smtClean="0"/>
              <a:t>What does your gut tell you: </a:t>
            </a:r>
            <a:r>
              <a:rPr lang="en-US" dirty="0" smtClean="0"/>
              <a:t>Trust your professional experience, knowledge &amp; intuition. </a:t>
            </a:r>
            <a:endParaRPr lang="en-US" b="1" dirty="0"/>
          </a:p>
        </p:txBody>
      </p:sp>
    </p:spTree>
    <p:extLst>
      <p:ext uri="{BB962C8B-B14F-4D97-AF65-F5344CB8AC3E}">
        <p14:creationId xmlns:p14="http://schemas.microsoft.com/office/powerpoint/2010/main" val="178666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0"/>
            <a:ext cx="6400800" cy="1752600"/>
          </a:xfrm>
        </p:spPr>
        <p:txBody>
          <a:bodyPr>
            <a:normAutofit/>
          </a:bodyPr>
          <a:lstStyle/>
          <a:p>
            <a:r>
              <a:rPr lang="en-US" dirty="0"/>
              <a:t>Strategic Planning</a:t>
            </a:r>
            <a:br>
              <a:rPr lang="en-US" dirty="0"/>
            </a:br>
            <a:r>
              <a:rPr lang="en-US" sz="2000" dirty="0" smtClean="0"/>
              <a:t>S</a:t>
            </a:r>
            <a:r>
              <a:rPr lang="en-US" sz="2000" dirty="0"/>
              <a:t>. P. </a:t>
            </a:r>
            <a:r>
              <a:rPr lang="en-US" sz="2000" dirty="0" smtClean="0"/>
              <a:t>is the foundation </a:t>
            </a:r>
            <a:r>
              <a:rPr lang="en-US" sz="2000" dirty="0"/>
              <a:t>of every decision. </a:t>
            </a:r>
            <a:br>
              <a:rPr lang="en-US" sz="2000" dirty="0"/>
            </a:br>
            <a:endParaRPr lang="en-US" sz="2200" dirty="0"/>
          </a:p>
        </p:txBody>
      </p:sp>
      <p:sp>
        <p:nvSpPr>
          <p:cNvPr id="3" name="Content Placeholder 2"/>
          <p:cNvSpPr>
            <a:spLocks noGrp="1"/>
          </p:cNvSpPr>
          <p:nvPr>
            <p:ph idx="1"/>
          </p:nvPr>
        </p:nvSpPr>
        <p:spPr/>
        <p:txBody>
          <a:bodyPr/>
          <a:lstStyle/>
          <a:p>
            <a:r>
              <a:rPr lang="en-US" b="1" dirty="0" smtClean="0"/>
              <a:t>Ask, how does this fit in the S. P. ? </a:t>
            </a:r>
            <a:r>
              <a:rPr lang="en-US" dirty="0" smtClean="0"/>
              <a:t>If it does not you need to decide if you move forward OR does there need to be a initiative added to the S. P..</a:t>
            </a:r>
          </a:p>
          <a:p>
            <a:r>
              <a:rPr lang="en-US" b="1" dirty="0" smtClean="0"/>
              <a:t>Be disciplined to focus on the right things on the Dashboard: </a:t>
            </a:r>
            <a:r>
              <a:rPr lang="en-US" dirty="0" smtClean="0"/>
              <a:t>Focus on the primary initiatives &amp; have the secondary initiates and OTHER in your peripheral vision.  </a:t>
            </a:r>
            <a:r>
              <a:rPr lang="en-US" b="1" dirty="0" smtClean="0"/>
              <a:t> </a:t>
            </a:r>
            <a:endParaRPr lang="en-US" b="1" dirty="0"/>
          </a:p>
        </p:txBody>
      </p:sp>
    </p:spTree>
    <p:extLst>
      <p:ext uri="{BB962C8B-B14F-4D97-AF65-F5344CB8AC3E}">
        <p14:creationId xmlns:p14="http://schemas.microsoft.com/office/powerpoint/2010/main" val="136810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6400800" cy="1219200"/>
          </a:xfrm>
        </p:spPr>
        <p:txBody>
          <a:bodyPr>
            <a:normAutofit fontScale="90000"/>
          </a:bodyPr>
          <a:lstStyle/>
          <a:p>
            <a:pPr lvl="0" indent="-274320">
              <a:lnSpc>
                <a:spcPct val="150000"/>
              </a:lnSpc>
              <a:spcBef>
                <a:spcPct val="20000"/>
              </a:spcBef>
            </a:pPr>
            <a:r>
              <a:rPr lang="en-US" dirty="0"/>
              <a:t>Strategic Planning </a:t>
            </a:r>
            <a:r>
              <a:rPr lang="en-US" dirty="0" smtClean="0"/>
              <a:t/>
            </a:r>
            <a:br>
              <a:rPr lang="en-US" dirty="0" smtClean="0"/>
            </a:br>
            <a:r>
              <a:rPr lang="en-US" sz="2200" cap="none" spc="0" dirty="0" smtClean="0">
                <a:solidFill>
                  <a:prstClr val="black"/>
                </a:solidFill>
              </a:rPr>
              <a:t>S</a:t>
            </a:r>
            <a:r>
              <a:rPr lang="en-US" sz="2200" cap="none" spc="0" dirty="0">
                <a:solidFill>
                  <a:prstClr val="black"/>
                </a:solidFill>
              </a:rPr>
              <a:t>. P. </a:t>
            </a:r>
            <a:r>
              <a:rPr lang="en-US" sz="2200" cap="none" spc="0" dirty="0" smtClean="0">
                <a:solidFill>
                  <a:prstClr val="black"/>
                </a:solidFill>
              </a:rPr>
              <a:t>should be active </a:t>
            </a:r>
            <a:r>
              <a:rPr lang="en-US" sz="2200" cap="none" spc="0" dirty="0">
                <a:solidFill>
                  <a:prstClr val="black"/>
                </a:solidFill>
              </a:rPr>
              <a:t>NOT a </a:t>
            </a:r>
            <a:r>
              <a:rPr lang="en-US" sz="2200" cap="none" spc="0" dirty="0" smtClean="0">
                <a:solidFill>
                  <a:prstClr val="black"/>
                </a:solidFill>
              </a:rPr>
              <a:t>relic, lead with it. </a:t>
            </a:r>
            <a:endParaRPr lang="en-US" sz="2200" dirty="0"/>
          </a:p>
        </p:txBody>
      </p:sp>
      <p:sp>
        <p:nvSpPr>
          <p:cNvPr id="3" name="Content Placeholder 2"/>
          <p:cNvSpPr>
            <a:spLocks noGrp="1"/>
          </p:cNvSpPr>
          <p:nvPr>
            <p:ph idx="1"/>
          </p:nvPr>
        </p:nvSpPr>
        <p:spPr/>
        <p:txBody>
          <a:bodyPr>
            <a:normAutofit fontScale="92500" lnSpcReduction="20000"/>
          </a:bodyPr>
          <a:lstStyle/>
          <a:p>
            <a:pPr indent="0" algn="ctr">
              <a:buNone/>
            </a:pPr>
            <a:r>
              <a:rPr lang="en-US" dirty="0" smtClean="0"/>
              <a:t>Most S. P. die because of a lack of attention. </a:t>
            </a:r>
          </a:p>
          <a:p>
            <a:r>
              <a:rPr lang="en-US" b="1" dirty="0" smtClean="0"/>
              <a:t>Set the tone:</a:t>
            </a:r>
            <a:r>
              <a:rPr lang="en-US" dirty="0" smtClean="0"/>
              <a:t> of Strategic Planning, of systemic thinking, of creative analysis and of having fun.</a:t>
            </a:r>
          </a:p>
          <a:p>
            <a:pPr marL="285750" indent="-285750">
              <a:buFont typeface="Arial" charset="0"/>
              <a:buChar char="•"/>
            </a:pPr>
            <a:r>
              <a:rPr lang="en-US" dirty="0" smtClean="0"/>
              <a:t>Have the plan in front of the Team each meeting.</a:t>
            </a:r>
          </a:p>
          <a:p>
            <a:pPr marL="285750" indent="-285750">
              <a:buFont typeface="Arial" charset="0"/>
              <a:buChar char="•"/>
            </a:pPr>
            <a:r>
              <a:rPr lang="en-US" dirty="0" smtClean="0"/>
              <a:t>Have the S. P. in front of stakeholders consistently.</a:t>
            </a:r>
          </a:p>
          <a:p>
            <a:pPr marL="285750" indent="-285750">
              <a:buFont typeface="Arial" charset="0"/>
              <a:buChar char="•"/>
            </a:pPr>
            <a:r>
              <a:rPr lang="en-US" dirty="0" smtClean="0"/>
              <a:t>Provide activities to stimulate the environment that can enhance and move the S. P. forward. You will be surprised </a:t>
            </a:r>
            <a:r>
              <a:rPr lang="en-US" smtClean="0"/>
              <a:t>how productive, fun </a:t>
            </a:r>
            <a:r>
              <a:rPr lang="en-US" dirty="0" smtClean="0"/>
              <a:t>and enjoyable your meetings </a:t>
            </a:r>
            <a:r>
              <a:rPr lang="en-US" smtClean="0"/>
              <a:t>can become.  </a:t>
            </a:r>
            <a:endParaRPr lang="en-US" dirty="0"/>
          </a:p>
        </p:txBody>
      </p:sp>
    </p:spTree>
    <p:extLst>
      <p:ext uri="{BB962C8B-B14F-4D97-AF65-F5344CB8AC3E}">
        <p14:creationId xmlns:p14="http://schemas.microsoft.com/office/powerpoint/2010/main" val="3451171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a:t>
            </a:r>
          </a:p>
        </p:txBody>
      </p:sp>
      <p:sp>
        <p:nvSpPr>
          <p:cNvPr id="3" name="Content Placeholder 2"/>
          <p:cNvSpPr>
            <a:spLocks noGrp="1"/>
          </p:cNvSpPr>
          <p:nvPr>
            <p:ph idx="1"/>
          </p:nvPr>
        </p:nvSpPr>
        <p:spPr/>
        <p:txBody>
          <a:bodyPr/>
          <a:lstStyle/>
          <a:p>
            <a:pPr indent="0" algn="ctr">
              <a:buNone/>
            </a:pPr>
            <a:r>
              <a:rPr lang="en-US" sz="8000" b="1" dirty="0" smtClean="0"/>
              <a:t>?’s</a:t>
            </a:r>
            <a:endParaRPr lang="en-US" sz="8000" b="1" dirty="0"/>
          </a:p>
        </p:txBody>
      </p:sp>
    </p:spTree>
    <p:extLst>
      <p:ext uri="{BB962C8B-B14F-4D97-AF65-F5344CB8AC3E}">
        <p14:creationId xmlns:p14="http://schemas.microsoft.com/office/powerpoint/2010/main" val="1863242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91</TotalTime>
  <Words>409</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Strategic Planning </vt:lpstr>
      <vt:lpstr>Strategic Planning Basic Principles of the S.P. Process </vt:lpstr>
      <vt:lpstr>Strategic Planning  Plan drives the budget</vt:lpstr>
      <vt:lpstr>Strategic Planning  Plan =high, future &amp; forward vision</vt:lpstr>
      <vt:lpstr>Strategic Planning Use hard data &amp; intuitive data </vt:lpstr>
      <vt:lpstr>Strategic Planning S. P. is the foundation of every decision.  </vt:lpstr>
      <vt:lpstr>Strategic Planning  S. P. should be active NOT a relic, lead with it. </vt:lpstr>
      <vt:lpstr>Strategic Planning</vt:lpstr>
    </vt:vector>
  </TitlesOfParts>
  <Company>Johnson County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Planning</dc:title>
  <dc:creator>Administrator</dc:creator>
  <cp:lastModifiedBy>Administrator</cp:lastModifiedBy>
  <cp:revision>11</cp:revision>
  <dcterms:created xsi:type="dcterms:W3CDTF">2013-12-03T17:47:43Z</dcterms:created>
  <dcterms:modified xsi:type="dcterms:W3CDTF">2013-12-03T21:56:17Z</dcterms:modified>
</cp:coreProperties>
</file>