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85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50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10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024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6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505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290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417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893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20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573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A1F-D80B-42D8-822B-306D4E2B9F2B}" type="datetimeFigureOut">
              <a:rPr lang="en-US" smtClean="0"/>
              <a:pPr/>
              <a:t>12/8/2013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86DF0-F92E-4687-8DE3-8CF7EB4CC4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99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Association Leadership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AACRAO Leadership Meeting</a:t>
            </a:r>
          </a:p>
          <a:p>
            <a:r>
              <a:rPr lang="en-US" dirty="0" smtClean="0"/>
              <a:t>December,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953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Group Question #1:</a:t>
            </a:r>
          </a:p>
          <a:p>
            <a:pPr marL="0" indent="0" algn="ctr">
              <a:buNone/>
            </a:pPr>
            <a:r>
              <a:rPr lang="en-US" sz="4800" dirty="0" smtClean="0"/>
              <a:t>What’s the difference between leading in your office and leading in your association role?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3791950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Group Question #2:</a:t>
            </a:r>
          </a:p>
          <a:p>
            <a:pPr marL="0" indent="0" algn="ctr">
              <a:buNone/>
            </a:pPr>
            <a:r>
              <a:rPr lang="en-US" sz="4800" dirty="0" smtClean="0"/>
              <a:t>What are some key characteristics/qualities for you in your association leadership role?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51001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 smtClean="0"/>
              <a:t>Group Question #3:</a:t>
            </a:r>
          </a:p>
          <a:p>
            <a:pPr marL="0" indent="0" algn="ctr">
              <a:buNone/>
            </a:pPr>
            <a:r>
              <a:rPr lang="en-US" sz="4800" dirty="0" smtClean="0"/>
              <a:t>What are some “helpful hints” from a leadership perspective that you would share with your colleagues (successes and/or failures)?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82291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Some leadership suggestions:</a:t>
            </a:r>
          </a:p>
          <a:p>
            <a:r>
              <a:rPr lang="en-US" dirty="0" smtClean="0"/>
              <a:t>Focus on strategic issues.  </a:t>
            </a:r>
          </a:p>
          <a:p>
            <a:pPr lvl="1"/>
            <a:r>
              <a:rPr lang="en-US" sz="3200" dirty="0" smtClean="0"/>
              <a:t>What is your vision?</a:t>
            </a:r>
          </a:p>
          <a:p>
            <a:pPr lvl="1"/>
            <a:r>
              <a:rPr lang="en-US" sz="3200" dirty="0" smtClean="0"/>
              <a:t>Manage only what you must, but do it effectively.</a:t>
            </a:r>
          </a:p>
          <a:p>
            <a:r>
              <a:rPr lang="en-US" dirty="0" smtClean="0"/>
              <a:t>Scan the horizon and be forward thinking.</a:t>
            </a:r>
          </a:p>
          <a:p>
            <a:r>
              <a:rPr lang="en-US" dirty="0" smtClean="0"/>
              <a:t>Be willing to grow and change.</a:t>
            </a:r>
          </a:p>
          <a:p>
            <a:pPr lvl="1"/>
            <a:r>
              <a:rPr lang="en-US" sz="3200" dirty="0" smtClean="0"/>
              <a:t>Change is inevitable; but growth is optional.</a:t>
            </a:r>
          </a:p>
        </p:txBody>
      </p:sp>
    </p:spTree>
    <p:extLst>
      <p:ext uri="{BB962C8B-B14F-4D97-AF65-F5344CB8AC3E}">
        <p14:creationId xmlns:p14="http://schemas.microsoft.com/office/powerpoint/2010/main" xmlns="" val="3542422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Inspire, motivate, and empower.</a:t>
            </a:r>
          </a:p>
          <a:p>
            <a:r>
              <a:rPr lang="en-US" dirty="0" smtClean="0"/>
              <a:t>Encourage creativity and excellence.</a:t>
            </a:r>
          </a:p>
          <a:p>
            <a:r>
              <a:rPr lang="en-US" dirty="0" smtClean="0"/>
              <a:t>Promote teamwork and build relationships.</a:t>
            </a:r>
          </a:p>
          <a:p>
            <a:r>
              <a:rPr lang="en-US" dirty="0" smtClean="0"/>
              <a:t>Be a great mentor – you probably had 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0124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Association Leadership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Earn trust and always be respectful:</a:t>
            </a:r>
          </a:p>
          <a:p>
            <a:r>
              <a:rPr lang="en-US" sz="3600" dirty="0" smtClean="0"/>
              <a:t>Listen actively.</a:t>
            </a:r>
          </a:p>
          <a:p>
            <a:r>
              <a:rPr lang="en-US" sz="3600" dirty="0" smtClean="0"/>
              <a:t>Value the contributions from everyone.</a:t>
            </a:r>
          </a:p>
          <a:p>
            <a:r>
              <a:rPr lang="en-US" sz="3600" dirty="0" smtClean="0"/>
              <a:t>Give appropriate credit to others.</a:t>
            </a:r>
          </a:p>
          <a:p>
            <a:r>
              <a:rPr lang="en-US" sz="3600" dirty="0" smtClean="0"/>
              <a:t>Take responsibility.</a:t>
            </a:r>
          </a:p>
          <a:p>
            <a:r>
              <a:rPr lang="en-US" sz="3600" dirty="0" smtClean="0"/>
              <a:t>Share information.</a:t>
            </a:r>
          </a:p>
          <a:p>
            <a:r>
              <a:rPr lang="en-US" sz="3600" dirty="0" smtClean="0"/>
              <a:t>Be inclusive.</a:t>
            </a:r>
          </a:p>
          <a:p>
            <a:r>
              <a:rPr lang="en-US" sz="3600" dirty="0" smtClean="0"/>
              <a:t>Set expectations.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567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Association Leadership</vt:lpstr>
      <vt:lpstr>Association Leadership</vt:lpstr>
      <vt:lpstr>Association Leadership</vt:lpstr>
      <vt:lpstr>Association Leadership</vt:lpstr>
      <vt:lpstr>Association Leadership</vt:lpstr>
      <vt:lpstr>Association Leadership</vt:lpstr>
      <vt:lpstr>Association Leadership</vt:lpstr>
    </vt:vector>
  </TitlesOfParts>
  <Company>Enrollment Services &amp; Undergraduate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Leadership</dc:title>
  <dc:creator>Base</dc:creator>
  <cp:lastModifiedBy>Brad Myers</cp:lastModifiedBy>
  <cp:revision>6</cp:revision>
  <dcterms:created xsi:type="dcterms:W3CDTF">2013-12-02T19:06:51Z</dcterms:created>
  <dcterms:modified xsi:type="dcterms:W3CDTF">2013-12-08T11:57:27Z</dcterms:modified>
</cp:coreProperties>
</file>